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6" r:id="rId11"/>
  </p:sldIdLst>
  <p:sldSz cx="9144000" cy="5143500" type="screen16x9"/>
  <p:notesSz cx="6858000" cy="9144000"/>
  <p:embeddedFontLst>
    <p:embeddedFont>
      <p:font typeface="Questrial" panose="020B0604020202020204" charset="0"/>
      <p:regular r:id="rId13"/>
    </p:embeddedFont>
    <p:embeddedFont>
      <p:font typeface="Squada One" panose="020B0604020202020204" charset="0"/>
      <p:regular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6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812552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9798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a1b0b40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a1b0b40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0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0177929be_4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0177929be_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409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0177929be_4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0177929be_4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3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025b75743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025b75743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423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fa06cf698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fa06cf698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673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fa06cf698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fa06cf698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04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fa06cf698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fa06cf698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385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a06cf698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a06cf698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59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fa06cf698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fa06cf698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568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05498" y="1981950"/>
            <a:ext cx="51330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005375"/>
              </a:buClr>
              <a:buSzPts val="3000"/>
              <a:buNone/>
              <a:defRPr sz="3000">
                <a:solidFill>
                  <a:srgbClr val="005375"/>
                </a:solidFill>
              </a:defRPr>
            </a:lvl1pPr>
            <a:lvl2pPr lvl="1" algn="ctr">
              <a:spcBef>
                <a:spcPts val="0"/>
              </a:spcBef>
              <a:spcAft>
                <a:spcPts val="0"/>
              </a:spcAft>
              <a:buClr>
                <a:srgbClr val="005375"/>
              </a:buClr>
              <a:buSzPts val="3000"/>
              <a:buNone/>
              <a:defRPr>
                <a:solidFill>
                  <a:srgbClr val="005375"/>
                </a:solidFill>
              </a:defRPr>
            </a:lvl2pPr>
            <a:lvl3pPr lvl="2" algn="ctr">
              <a:spcBef>
                <a:spcPts val="0"/>
              </a:spcBef>
              <a:spcAft>
                <a:spcPts val="0"/>
              </a:spcAft>
              <a:buClr>
                <a:srgbClr val="005375"/>
              </a:buClr>
              <a:buSzPts val="3000"/>
              <a:buNone/>
              <a:defRPr>
                <a:solidFill>
                  <a:srgbClr val="005375"/>
                </a:solidFill>
              </a:defRPr>
            </a:lvl3pPr>
            <a:lvl4pPr lvl="3" algn="ctr">
              <a:spcBef>
                <a:spcPts val="0"/>
              </a:spcBef>
              <a:spcAft>
                <a:spcPts val="0"/>
              </a:spcAft>
              <a:buClr>
                <a:srgbClr val="005375"/>
              </a:buClr>
              <a:buSzPts val="3000"/>
              <a:buNone/>
              <a:defRPr>
                <a:solidFill>
                  <a:srgbClr val="005375"/>
                </a:solidFill>
              </a:defRPr>
            </a:lvl4pPr>
            <a:lvl5pPr lvl="4" algn="ctr">
              <a:spcBef>
                <a:spcPts val="0"/>
              </a:spcBef>
              <a:spcAft>
                <a:spcPts val="0"/>
              </a:spcAft>
              <a:buClr>
                <a:srgbClr val="005375"/>
              </a:buClr>
              <a:buSzPts val="3000"/>
              <a:buNone/>
              <a:defRPr>
                <a:solidFill>
                  <a:srgbClr val="005375"/>
                </a:solidFill>
              </a:defRPr>
            </a:lvl5pPr>
            <a:lvl6pPr lvl="5" algn="ctr">
              <a:spcBef>
                <a:spcPts val="0"/>
              </a:spcBef>
              <a:spcAft>
                <a:spcPts val="0"/>
              </a:spcAft>
              <a:buClr>
                <a:srgbClr val="005375"/>
              </a:buClr>
              <a:buSzPts val="3000"/>
              <a:buNone/>
              <a:defRPr>
                <a:solidFill>
                  <a:srgbClr val="005375"/>
                </a:solidFill>
              </a:defRPr>
            </a:lvl6pPr>
            <a:lvl7pPr lvl="6" algn="ctr">
              <a:spcBef>
                <a:spcPts val="0"/>
              </a:spcBef>
              <a:spcAft>
                <a:spcPts val="0"/>
              </a:spcAft>
              <a:buClr>
                <a:srgbClr val="005375"/>
              </a:buClr>
              <a:buSzPts val="3000"/>
              <a:buNone/>
              <a:defRPr>
                <a:solidFill>
                  <a:srgbClr val="005375"/>
                </a:solidFill>
              </a:defRPr>
            </a:lvl7pPr>
            <a:lvl8pPr lvl="7" algn="ctr">
              <a:spcBef>
                <a:spcPts val="0"/>
              </a:spcBef>
              <a:spcAft>
                <a:spcPts val="0"/>
              </a:spcAft>
              <a:buClr>
                <a:srgbClr val="005375"/>
              </a:buClr>
              <a:buSzPts val="3000"/>
              <a:buNone/>
              <a:defRPr>
                <a:solidFill>
                  <a:srgbClr val="005375"/>
                </a:solidFill>
              </a:defRPr>
            </a:lvl8pPr>
            <a:lvl9pPr lvl="8" algn="ctr">
              <a:spcBef>
                <a:spcPts val="0"/>
              </a:spcBef>
              <a:spcAft>
                <a:spcPts val="0"/>
              </a:spcAft>
              <a:buClr>
                <a:srgbClr val="005375"/>
              </a:buClr>
              <a:buSzPts val="3000"/>
              <a:buNone/>
              <a:defRPr>
                <a:solidFill>
                  <a:srgbClr val="005375"/>
                </a:solidFill>
              </a:defRPr>
            </a:lvl9pPr>
          </a:lstStyle>
          <a:p>
            <a:endParaRPr/>
          </a:p>
        </p:txBody>
      </p:sp>
      <p:sp>
        <p:nvSpPr>
          <p:cNvPr id="10" name="Google Shape;10;p2"/>
          <p:cNvSpPr txBox="1">
            <a:spLocks noGrp="1"/>
          </p:cNvSpPr>
          <p:nvPr>
            <p:ph type="subTitle" idx="1"/>
          </p:nvPr>
        </p:nvSpPr>
        <p:spPr>
          <a:xfrm>
            <a:off x="2005498" y="3882150"/>
            <a:ext cx="5133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200"/>
              <a:buNone/>
              <a:defRPr>
                <a:solidFill>
                  <a:srgbClr val="005375"/>
                </a:solidFill>
              </a:defRPr>
            </a:lvl1pPr>
            <a:lvl2pPr lvl="1" algn="ctr">
              <a:lnSpc>
                <a:spcPct val="100000"/>
              </a:lnSpc>
              <a:spcBef>
                <a:spcPts val="0"/>
              </a:spcBef>
              <a:spcAft>
                <a:spcPts val="0"/>
              </a:spcAft>
              <a:buClr>
                <a:srgbClr val="005375"/>
              </a:buClr>
              <a:buSzPts val="2800"/>
              <a:buNone/>
              <a:defRPr sz="2800">
                <a:solidFill>
                  <a:srgbClr val="005375"/>
                </a:solidFill>
              </a:defRPr>
            </a:lvl2pPr>
            <a:lvl3pPr lvl="2" algn="ctr">
              <a:lnSpc>
                <a:spcPct val="100000"/>
              </a:lnSpc>
              <a:spcBef>
                <a:spcPts val="0"/>
              </a:spcBef>
              <a:spcAft>
                <a:spcPts val="0"/>
              </a:spcAft>
              <a:buClr>
                <a:srgbClr val="005375"/>
              </a:buClr>
              <a:buSzPts val="2800"/>
              <a:buNone/>
              <a:defRPr sz="2800">
                <a:solidFill>
                  <a:srgbClr val="005375"/>
                </a:solidFill>
              </a:defRPr>
            </a:lvl3pPr>
            <a:lvl4pPr lvl="3" algn="ctr">
              <a:lnSpc>
                <a:spcPct val="100000"/>
              </a:lnSpc>
              <a:spcBef>
                <a:spcPts val="0"/>
              </a:spcBef>
              <a:spcAft>
                <a:spcPts val="0"/>
              </a:spcAft>
              <a:buClr>
                <a:srgbClr val="005375"/>
              </a:buClr>
              <a:buSzPts val="2800"/>
              <a:buNone/>
              <a:defRPr sz="2800">
                <a:solidFill>
                  <a:srgbClr val="005375"/>
                </a:solidFill>
              </a:defRPr>
            </a:lvl4pPr>
            <a:lvl5pPr lvl="4" algn="ctr">
              <a:lnSpc>
                <a:spcPct val="100000"/>
              </a:lnSpc>
              <a:spcBef>
                <a:spcPts val="0"/>
              </a:spcBef>
              <a:spcAft>
                <a:spcPts val="0"/>
              </a:spcAft>
              <a:buClr>
                <a:srgbClr val="005375"/>
              </a:buClr>
              <a:buSzPts val="2800"/>
              <a:buNone/>
              <a:defRPr sz="2800">
                <a:solidFill>
                  <a:srgbClr val="005375"/>
                </a:solidFill>
              </a:defRPr>
            </a:lvl5pPr>
            <a:lvl6pPr lvl="5" algn="ctr">
              <a:lnSpc>
                <a:spcPct val="100000"/>
              </a:lnSpc>
              <a:spcBef>
                <a:spcPts val="0"/>
              </a:spcBef>
              <a:spcAft>
                <a:spcPts val="0"/>
              </a:spcAft>
              <a:buClr>
                <a:srgbClr val="005375"/>
              </a:buClr>
              <a:buSzPts val="2800"/>
              <a:buNone/>
              <a:defRPr sz="2800">
                <a:solidFill>
                  <a:srgbClr val="005375"/>
                </a:solidFill>
              </a:defRPr>
            </a:lvl6pPr>
            <a:lvl7pPr lvl="6" algn="ctr">
              <a:lnSpc>
                <a:spcPct val="100000"/>
              </a:lnSpc>
              <a:spcBef>
                <a:spcPts val="0"/>
              </a:spcBef>
              <a:spcAft>
                <a:spcPts val="0"/>
              </a:spcAft>
              <a:buClr>
                <a:srgbClr val="005375"/>
              </a:buClr>
              <a:buSzPts val="2800"/>
              <a:buNone/>
              <a:defRPr sz="2800">
                <a:solidFill>
                  <a:srgbClr val="005375"/>
                </a:solidFill>
              </a:defRPr>
            </a:lvl7pPr>
            <a:lvl8pPr lvl="7" algn="ctr">
              <a:lnSpc>
                <a:spcPct val="100000"/>
              </a:lnSpc>
              <a:spcBef>
                <a:spcPts val="0"/>
              </a:spcBef>
              <a:spcAft>
                <a:spcPts val="0"/>
              </a:spcAft>
              <a:buClr>
                <a:srgbClr val="005375"/>
              </a:buClr>
              <a:buSzPts val="2800"/>
              <a:buNone/>
              <a:defRPr sz="2800">
                <a:solidFill>
                  <a:srgbClr val="005375"/>
                </a:solidFill>
              </a:defRPr>
            </a:lvl8pPr>
            <a:lvl9pPr lvl="8" algn="ctr">
              <a:lnSpc>
                <a:spcPct val="100000"/>
              </a:lnSpc>
              <a:spcBef>
                <a:spcPts val="0"/>
              </a:spcBef>
              <a:spcAft>
                <a:spcPts val="0"/>
              </a:spcAft>
              <a:buClr>
                <a:srgbClr val="005375"/>
              </a:buClr>
              <a:buSzPts val="2800"/>
              <a:buNone/>
              <a:defRPr sz="2800">
                <a:solidFill>
                  <a:srgbClr val="00537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3">
  <p:cSld name="BIG_NUMBER_1_1_1_1_3">
    <p:bg>
      <p:bgPr>
        <a:solidFill>
          <a:schemeClr val="accent2"/>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65" name="Google Shape;65;p11"/>
          <p:cNvSpPr/>
          <p:nvPr/>
        </p:nvSpPr>
        <p:spPr>
          <a:xfrm>
            <a:off x="-28200" y="1444550"/>
            <a:ext cx="9200400" cy="369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28200" y="4681650"/>
            <a:ext cx="8475000" cy="4620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8446800" y="4681650"/>
            <a:ext cx="748200" cy="4620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2">
  <p:cSld name="BIG_NUMBER_1_1_1_1_1">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70" name="Google Shape;70;p12"/>
          <p:cNvSpPr txBox="1">
            <a:spLocks noGrp="1"/>
          </p:cNvSpPr>
          <p:nvPr>
            <p:ph type="subTitle" idx="1"/>
          </p:nvPr>
        </p:nvSpPr>
        <p:spPr>
          <a:xfrm>
            <a:off x="5691852" y="1879175"/>
            <a:ext cx="2409900" cy="232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71" name="Google Shape;71;p12"/>
          <p:cNvSpPr/>
          <p:nvPr/>
        </p:nvSpPr>
        <p:spPr>
          <a:xfrm>
            <a:off x="8870400" y="944375"/>
            <a:ext cx="273600" cy="41991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8870400" y="0"/>
            <a:ext cx="273600" cy="10095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
  <p:cSld name="BIG_NUMBER_1_1_1_3">
    <p:spTree>
      <p:nvGrpSpPr>
        <p:cNvPr id="1" name="Shape 73"/>
        <p:cNvGrpSpPr/>
        <p:nvPr/>
      </p:nvGrpSpPr>
      <p:grpSpPr>
        <a:xfrm>
          <a:off x="0" y="0"/>
          <a:ext cx="0" cy="0"/>
          <a:chOff x="0" y="0"/>
          <a:chExt cx="0" cy="0"/>
        </a:xfrm>
      </p:grpSpPr>
      <p:sp>
        <p:nvSpPr>
          <p:cNvPr id="74" name="Google Shape;74;p13"/>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75" name="Google Shape;75;p13"/>
          <p:cNvSpPr txBox="1">
            <a:spLocks noGrp="1"/>
          </p:cNvSpPr>
          <p:nvPr>
            <p:ph type="ctrTitle" idx="2"/>
          </p:nvPr>
        </p:nvSpPr>
        <p:spPr>
          <a:xfrm>
            <a:off x="1408377" y="3245075"/>
            <a:ext cx="22959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76" name="Google Shape;76;p13"/>
          <p:cNvSpPr txBox="1">
            <a:spLocks noGrp="1"/>
          </p:cNvSpPr>
          <p:nvPr>
            <p:ph type="subTitle" idx="1"/>
          </p:nvPr>
        </p:nvSpPr>
        <p:spPr>
          <a:xfrm>
            <a:off x="1408373" y="3622128"/>
            <a:ext cx="22959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77" name="Google Shape;77;p13"/>
          <p:cNvSpPr txBox="1">
            <a:spLocks noGrp="1"/>
          </p:cNvSpPr>
          <p:nvPr>
            <p:ph type="ctrTitle" idx="3"/>
          </p:nvPr>
        </p:nvSpPr>
        <p:spPr>
          <a:xfrm>
            <a:off x="5439727" y="3245075"/>
            <a:ext cx="22959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78" name="Google Shape;78;p13"/>
          <p:cNvSpPr txBox="1">
            <a:spLocks noGrp="1"/>
          </p:cNvSpPr>
          <p:nvPr>
            <p:ph type="subTitle" idx="4"/>
          </p:nvPr>
        </p:nvSpPr>
        <p:spPr>
          <a:xfrm>
            <a:off x="5439723" y="3622128"/>
            <a:ext cx="22959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ULLET POINTS 2">
  <p:cSld name="BIG_NUMBER_1_1_1_1_1_1_1">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81" name="Google Shape;81;p14"/>
          <p:cNvSpPr txBox="1">
            <a:spLocks noGrp="1"/>
          </p:cNvSpPr>
          <p:nvPr>
            <p:ph type="body" idx="1"/>
          </p:nvPr>
        </p:nvSpPr>
        <p:spPr>
          <a:xfrm>
            <a:off x="881575" y="1821450"/>
            <a:ext cx="3255000" cy="24999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marL="914400" lvl="1"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marL="1371600" lvl="2"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marL="1828800" lvl="3"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marL="2286000" lvl="4"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marL="2743200" lvl="5"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marL="3200400" lvl="6"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marL="3657600" lvl="7"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marL="4114800" lvl="8" indent="-304800" rtl="0">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a:endParaRPr/>
          </a:p>
        </p:txBody>
      </p:sp>
      <p:sp>
        <p:nvSpPr>
          <p:cNvPr id="82" name="Google Shape;82;p14"/>
          <p:cNvSpPr/>
          <p:nvPr/>
        </p:nvSpPr>
        <p:spPr>
          <a:xfrm>
            <a:off x="8829675" y="1476375"/>
            <a:ext cx="314400" cy="29241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2">
  <p:cSld name="BIG_NUMBER_1_1_1_2">
    <p:spTree>
      <p:nvGrpSpPr>
        <p:cNvPr id="1" name="Shape 83"/>
        <p:cNvGrpSpPr/>
        <p:nvPr/>
      </p:nvGrpSpPr>
      <p:grpSpPr>
        <a:xfrm>
          <a:off x="0" y="0"/>
          <a:ext cx="0" cy="0"/>
          <a:chOff x="0" y="0"/>
          <a:chExt cx="0" cy="0"/>
        </a:xfrm>
      </p:grpSpPr>
      <p:sp>
        <p:nvSpPr>
          <p:cNvPr id="84" name="Google Shape;84;p15"/>
          <p:cNvSpPr/>
          <p:nvPr/>
        </p:nvSpPr>
        <p:spPr>
          <a:xfrm>
            <a:off x="0" y="290550"/>
            <a:ext cx="4682100" cy="4562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86" name="Google Shape;86;p15"/>
          <p:cNvSpPr txBox="1">
            <a:spLocks noGrp="1"/>
          </p:cNvSpPr>
          <p:nvPr>
            <p:ph type="ctrTitle" idx="2"/>
          </p:nvPr>
        </p:nvSpPr>
        <p:spPr>
          <a:xfrm>
            <a:off x="720012" y="2597800"/>
            <a:ext cx="18840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5375"/>
              </a:buClr>
              <a:buSzPts val="1800"/>
              <a:buNone/>
              <a:defRPr sz="1800">
                <a:solidFill>
                  <a:srgbClr val="005375"/>
                </a:solidFill>
              </a:defRPr>
            </a:lvl1pPr>
            <a:lvl2pPr lvl="1" algn="r" rtl="0">
              <a:spcBef>
                <a:spcPts val="0"/>
              </a:spcBef>
              <a:spcAft>
                <a:spcPts val="0"/>
              </a:spcAft>
              <a:buClr>
                <a:srgbClr val="005375"/>
              </a:buClr>
              <a:buSzPts val="1800"/>
              <a:buNone/>
              <a:defRPr sz="1800">
                <a:solidFill>
                  <a:srgbClr val="005375"/>
                </a:solidFill>
              </a:defRPr>
            </a:lvl2pPr>
            <a:lvl3pPr lvl="2" algn="r" rtl="0">
              <a:spcBef>
                <a:spcPts val="0"/>
              </a:spcBef>
              <a:spcAft>
                <a:spcPts val="0"/>
              </a:spcAft>
              <a:buClr>
                <a:srgbClr val="005375"/>
              </a:buClr>
              <a:buSzPts val="1800"/>
              <a:buNone/>
              <a:defRPr sz="1800">
                <a:solidFill>
                  <a:srgbClr val="005375"/>
                </a:solidFill>
              </a:defRPr>
            </a:lvl3pPr>
            <a:lvl4pPr lvl="3" algn="r" rtl="0">
              <a:spcBef>
                <a:spcPts val="0"/>
              </a:spcBef>
              <a:spcAft>
                <a:spcPts val="0"/>
              </a:spcAft>
              <a:buClr>
                <a:srgbClr val="005375"/>
              </a:buClr>
              <a:buSzPts val="1800"/>
              <a:buNone/>
              <a:defRPr sz="1800">
                <a:solidFill>
                  <a:srgbClr val="005375"/>
                </a:solidFill>
              </a:defRPr>
            </a:lvl4pPr>
            <a:lvl5pPr lvl="4" algn="r" rtl="0">
              <a:spcBef>
                <a:spcPts val="0"/>
              </a:spcBef>
              <a:spcAft>
                <a:spcPts val="0"/>
              </a:spcAft>
              <a:buClr>
                <a:srgbClr val="005375"/>
              </a:buClr>
              <a:buSzPts val="1800"/>
              <a:buNone/>
              <a:defRPr sz="1800">
                <a:solidFill>
                  <a:srgbClr val="005375"/>
                </a:solidFill>
              </a:defRPr>
            </a:lvl5pPr>
            <a:lvl6pPr lvl="5" algn="r" rtl="0">
              <a:spcBef>
                <a:spcPts val="0"/>
              </a:spcBef>
              <a:spcAft>
                <a:spcPts val="0"/>
              </a:spcAft>
              <a:buClr>
                <a:srgbClr val="005375"/>
              </a:buClr>
              <a:buSzPts val="1800"/>
              <a:buNone/>
              <a:defRPr sz="1800">
                <a:solidFill>
                  <a:srgbClr val="005375"/>
                </a:solidFill>
              </a:defRPr>
            </a:lvl6pPr>
            <a:lvl7pPr lvl="6" algn="r" rtl="0">
              <a:spcBef>
                <a:spcPts val="0"/>
              </a:spcBef>
              <a:spcAft>
                <a:spcPts val="0"/>
              </a:spcAft>
              <a:buClr>
                <a:srgbClr val="005375"/>
              </a:buClr>
              <a:buSzPts val="1800"/>
              <a:buNone/>
              <a:defRPr sz="1800">
                <a:solidFill>
                  <a:srgbClr val="005375"/>
                </a:solidFill>
              </a:defRPr>
            </a:lvl7pPr>
            <a:lvl8pPr lvl="7" algn="r" rtl="0">
              <a:spcBef>
                <a:spcPts val="0"/>
              </a:spcBef>
              <a:spcAft>
                <a:spcPts val="0"/>
              </a:spcAft>
              <a:buClr>
                <a:srgbClr val="005375"/>
              </a:buClr>
              <a:buSzPts val="1800"/>
              <a:buNone/>
              <a:defRPr sz="1800">
                <a:solidFill>
                  <a:srgbClr val="005375"/>
                </a:solidFill>
              </a:defRPr>
            </a:lvl8pPr>
            <a:lvl9pPr lvl="8" algn="r" rtl="0">
              <a:spcBef>
                <a:spcPts val="0"/>
              </a:spcBef>
              <a:spcAft>
                <a:spcPts val="0"/>
              </a:spcAft>
              <a:buClr>
                <a:srgbClr val="005375"/>
              </a:buClr>
              <a:buSzPts val="1800"/>
              <a:buNone/>
              <a:defRPr sz="1800">
                <a:solidFill>
                  <a:srgbClr val="005375"/>
                </a:solidFill>
              </a:defRPr>
            </a:lvl9pPr>
          </a:lstStyle>
          <a:p>
            <a:endParaRPr/>
          </a:p>
        </p:txBody>
      </p:sp>
      <p:sp>
        <p:nvSpPr>
          <p:cNvPr id="87" name="Google Shape;87;p15"/>
          <p:cNvSpPr txBox="1">
            <a:spLocks noGrp="1"/>
          </p:cNvSpPr>
          <p:nvPr>
            <p:ph type="subTitle" idx="1"/>
          </p:nvPr>
        </p:nvSpPr>
        <p:spPr>
          <a:xfrm>
            <a:off x="720012" y="2974850"/>
            <a:ext cx="1884000" cy="39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5375"/>
              </a:buClr>
              <a:buSzPts val="1100"/>
              <a:buNone/>
              <a:defRPr sz="1100">
                <a:solidFill>
                  <a:srgbClr val="005375"/>
                </a:solidFill>
              </a:defRPr>
            </a:lvl1pPr>
            <a:lvl2pPr lvl="1" algn="r" rtl="0">
              <a:lnSpc>
                <a:spcPct val="100000"/>
              </a:lnSpc>
              <a:spcBef>
                <a:spcPts val="0"/>
              </a:spcBef>
              <a:spcAft>
                <a:spcPts val="0"/>
              </a:spcAft>
              <a:buClr>
                <a:srgbClr val="005375"/>
              </a:buClr>
              <a:buSzPts val="2800"/>
              <a:buNone/>
              <a:defRPr sz="2800">
                <a:solidFill>
                  <a:srgbClr val="005375"/>
                </a:solidFill>
              </a:defRPr>
            </a:lvl2pPr>
            <a:lvl3pPr lvl="2" algn="r" rtl="0">
              <a:lnSpc>
                <a:spcPct val="100000"/>
              </a:lnSpc>
              <a:spcBef>
                <a:spcPts val="0"/>
              </a:spcBef>
              <a:spcAft>
                <a:spcPts val="0"/>
              </a:spcAft>
              <a:buClr>
                <a:srgbClr val="005375"/>
              </a:buClr>
              <a:buSzPts val="2800"/>
              <a:buNone/>
              <a:defRPr sz="2800">
                <a:solidFill>
                  <a:srgbClr val="005375"/>
                </a:solidFill>
              </a:defRPr>
            </a:lvl3pPr>
            <a:lvl4pPr lvl="3" algn="r" rtl="0">
              <a:lnSpc>
                <a:spcPct val="100000"/>
              </a:lnSpc>
              <a:spcBef>
                <a:spcPts val="0"/>
              </a:spcBef>
              <a:spcAft>
                <a:spcPts val="0"/>
              </a:spcAft>
              <a:buClr>
                <a:srgbClr val="005375"/>
              </a:buClr>
              <a:buSzPts val="2800"/>
              <a:buNone/>
              <a:defRPr sz="2800">
                <a:solidFill>
                  <a:srgbClr val="005375"/>
                </a:solidFill>
              </a:defRPr>
            </a:lvl4pPr>
            <a:lvl5pPr lvl="4" algn="r" rtl="0">
              <a:lnSpc>
                <a:spcPct val="100000"/>
              </a:lnSpc>
              <a:spcBef>
                <a:spcPts val="0"/>
              </a:spcBef>
              <a:spcAft>
                <a:spcPts val="0"/>
              </a:spcAft>
              <a:buClr>
                <a:srgbClr val="005375"/>
              </a:buClr>
              <a:buSzPts val="2800"/>
              <a:buNone/>
              <a:defRPr sz="2800">
                <a:solidFill>
                  <a:srgbClr val="005375"/>
                </a:solidFill>
              </a:defRPr>
            </a:lvl5pPr>
            <a:lvl6pPr lvl="5" algn="r" rtl="0">
              <a:lnSpc>
                <a:spcPct val="100000"/>
              </a:lnSpc>
              <a:spcBef>
                <a:spcPts val="0"/>
              </a:spcBef>
              <a:spcAft>
                <a:spcPts val="0"/>
              </a:spcAft>
              <a:buClr>
                <a:srgbClr val="005375"/>
              </a:buClr>
              <a:buSzPts val="2800"/>
              <a:buNone/>
              <a:defRPr sz="2800">
                <a:solidFill>
                  <a:srgbClr val="005375"/>
                </a:solidFill>
              </a:defRPr>
            </a:lvl6pPr>
            <a:lvl7pPr lvl="6" algn="r" rtl="0">
              <a:lnSpc>
                <a:spcPct val="100000"/>
              </a:lnSpc>
              <a:spcBef>
                <a:spcPts val="0"/>
              </a:spcBef>
              <a:spcAft>
                <a:spcPts val="0"/>
              </a:spcAft>
              <a:buClr>
                <a:srgbClr val="005375"/>
              </a:buClr>
              <a:buSzPts val="2800"/>
              <a:buNone/>
              <a:defRPr sz="2800">
                <a:solidFill>
                  <a:srgbClr val="005375"/>
                </a:solidFill>
              </a:defRPr>
            </a:lvl7pPr>
            <a:lvl8pPr lvl="7" algn="r" rtl="0">
              <a:lnSpc>
                <a:spcPct val="100000"/>
              </a:lnSpc>
              <a:spcBef>
                <a:spcPts val="0"/>
              </a:spcBef>
              <a:spcAft>
                <a:spcPts val="0"/>
              </a:spcAft>
              <a:buClr>
                <a:srgbClr val="005375"/>
              </a:buClr>
              <a:buSzPts val="2800"/>
              <a:buNone/>
              <a:defRPr sz="2800">
                <a:solidFill>
                  <a:srgbClr val="005375"/>
                </a:solidFill>
              </a:defRPr>
            </a:lvl8pPr>
            <a:lvl9pPr lvl="8" algn="r"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88" name="Google Shape;88;p15"/>
          <p:cNvSpPr txBox="1">
            <a:spLocks noGrp="1"/>
          </p:cNvSpPr>
          <p:nvPr>
            <p:ph type="ctrTitle" idx="3"/>
          </p:nvPr>
        </p:nvSpPr>
        <p:spPr>
          <a:xfrm>
            <a:off x="720012" y="1494988"/>
            <a:ext cx="18840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5375"/>
              </a:buClr>
              <a:buSzPts val="1800"/>
              <a:buNone/>
              <a:defRPr sz="1800">
                <a:solidFill>
                  <a:srgbClr val="005375"/>
                </a:solidFill>
              </a:defRPr>
            </a:lvl1pPr>
            <a:lvl2pPr lvl="1" algn="r" rtl="0">
              <a:spcBef>
                <a:spcPts val="0"/>
              </a:spcBef>
              <a:spcAft>
                <a:spcPts val="0"/>
              </a:spcAft>
              <a:buClr>
                <a:srgbClr val="005375"/>
              </a:buClr>
              <a:buSzPts val="1800"/>
              <a:buNone/>
              <a:defRPr sz="1800">
                <a:solidFill>
                  <a:srgbClr val="005375"/>
                </a:solidFill>
              </a:defRPr>
            </a:lvl2pPr>
            <a:lvl3pPr lvl="2" algn="r" rtl="0">
              <a:spcBef>
                <a:spcPts val="0"/>
              </a:spcBef>
              <a:spcAft>
                <a:spcPts val="0"/>
              </a:spcAft>
              <a:buClr>
                <a:srgbClr val="005375"/>
              </a:buClr>
              <a:buSzPts val="1800"/>
              <a:buNone/>
              <a:defRPr sz="1800">
                <a:solidFill>
                  <a:srgbClr val="005375"/>
                </a:solidFill>
              </a:defRPr>
            </a:lvl3pPr>
            <a:lvl4pPr lvl="3" algn="r" rtl="0">
              <a:spcBef>
                <a:spcPts val="0"/>
              </a:spcBef>
              <a:spcAft>
                <a:spcPts val="0"/>
              </a:spcAft>
              <a:buClr>
                <a:srgbClr val="005375"/>
              </a:buClr>
              <a:buSzPts val="1800"/>
              <a:buNone/>
              <a:defRPr sz="1800">
                <a:solidFill>
                  <a:srgbClr val="005375"/>
                </a:solidFill>
              </a:defRPr>
            </a:lvl4pPr>
            <a:lvl5pPr lvl="4" algn="r" rtl="0">
              <a:spcBef>
                <a:spcPts val="0"/>
              </a:spcBef>
              <a:spcAft>
                <a:spcPts val="0"/>
              </a:spcAft>
              <a:buClr>
                <a:srgbClr val="005375"/>
              </a:buClr>
              <a:buSzPts val="1800"/>
              <a:buNone/>
              <a:defRPr sz="1800">
                <a:solidFill>
                  <a:srgbClr val="005375"/>
                </a:solidFill>
              </a:defRPr>
            </a:lvl5pPr>
            <a:lvl6pPr lvl="5" algn="r" rtl="0">
              <a:spcBef>
                <a:spcPts val="0"/>
              </a:spcBef>
              <a:spcAft>
                <a:spcPts val="0"/>
              </a:spcAft>
              <a:buClr>
                <a:srgbClr val="005375"/>
              </a:buClr>
              <a:buSzPts val="1800"/>
              <a:buNone/>
              <a:defRPr sz="1800">
                <a:solidFill>
                  <a:srgbClr val="005375"/>
                </a:solidFill>
              </a:defRPr>
            </a:lvl6pPr>
            <a:lvl7pPr lvl="6" algn="r" rtl="0">
              <a:spcBef>
                <a:spcPts val="0"/>
              </a:spcBef>
              <a:spcAft>
                <a:spcPts val="0"/>
              </a:spcAft>
              <a:buClr>
                <a:srgbClr val="005375"/>
              </a:buClr>
              <a:buSzPts val="1800"/>
              <a:buNone/>
              <a:defRPr sz="1800">
                <a:solidFill>
                  <a:srgbClr val="005375"/>
                </a:solidFill>
              </a:defRPr>
            </a:lvl7pPr>
            <a:lvl8pPr lvl="7" algn="r" rtl="0">
              <a:spcBef>
                <a:spcPts val="0"/>
              </a:spcBef>
              <a:spcAft>
                <a:spcPts val="0"/>
              </a:spcAft>
              <a:buClr>
                <a:srgbClr val="005375"/>
              </a:buClr>
              <a:buSzPts val="1800"/>
              <a:buNone/>
              <a:defRPr sz="1800">
                <a:solidFill>
                  <a:srgbClr val="005375"/>
                </a:solidFill>
              </a:defRPr>
            </a:lvl8pPr>
            <a:lvl9pPr lvl="8" algn="r" rtl="0">
              <a:spcBef>
                <a:spcPts val="0"/>
              </a:spcBef>
              <a:spcAft>
                <a:spcPts val="0"/>
              </a:spcAft>
              <a:buClr>
                <a:srgbClr val="005375"/>
              </a:buClr>
              <a:buSzPts val="1800"/>
              <a:buNone/>
              <a:defRPr sz="1800">
                <a:solidFill>
                  <a:srgbClr val="005375"/>
                </a:solidFill>
              </a:defRPr>
            </a:lvl9pPr>
          </a:lstStyle>
          <a:p>
            <a:endParaRPr/>
          </a:p>
        </p:txBody>
      </p:sp>
      <p:sp>
        <p:nvSpPr>
          <p:cNvPr id="89" name="Google Shape;89;p15"/>
          <p:cNvSpPr txBox="1">
            <a:spLocks noGrp="1"/>
          </p:cNvSpPr>
          <p:nvPr>
            <p:ph type="subTitle" idx="4"/>
          </p:nvPr>
        </p:nvSpPr>
        <p:spPr>
          <a:xfrm>
            <a:off x="720012" y="1872038"/>
            <a:ext cx="1884000" cy="39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5375"/>
              </a:buClr>
              <a:buSzPts val="1100"/>
              <a:buNone/>
              <a:defRPr sz="1100">
                <a:solidFill>
                  <a:srgbClr val="005375"/>
                </a:solidFill>
              </a:defRPr>
            </a:lvl1pPr>
            <a:lvl2pPr lvl="1" algn="r" rtl="0">
              <a:lnSpc>
                <a:spcPct val="100000"/>
              </a:lnSpc>
              <a:spcBef>
                <a:spcPts val="0"/>
              </a:spcBef>
              <a:spcAft>
                <a:spcPts val="0"/>
              </a:spcAft>
              <a:buClr>
                <a:srgbClr val="005375"/>
              </a:buClr>
              <a:buSzPts val="2800"/>
              <a:buNone/>
              <a:defRPr sz="2800">
                <a:solidFill>
                  <a:srgbClr val="005375"/>
                </a:solidFill>
              </a:defRPr>
            </a:lvl2pPr>
            <a:lvl3pPr lvl="2" algn="r" rtl="0">
              <a:lnSpc>
                <a:spcPct val="100000"/>
              </a:lnSpc>
              <a:spcBef>
                <a:spcPts val="0"/>
              </a:spcBef>
              <a:spcAft>
                <a:spcPts val="0"/>
              </a:spcAft>
              <a:buClr>
                <a:srgbClr val="005375"/>
              </a:buClr>
              <a:buSzPts val="2800"/>
              <a:buNone/>
              <a:defRPr sz="2800">
                <a:solidFill>
                  <a:srgbClr val="005375"/>
                </a:solidFill>
              </a:defRPr>
            </a:lvl3pPr>
            <a:lvl4pPr lvl="3" algn="r" rtl="0">
              <a:lnSpc>
                <a:spcPct val="100000"/>
              </a:lnSpc>
              <a:spcBef>
                <a:spcPts val="0"/>
              </a:spcBef>
              <a:spcAft>
                <a:spcPts val="0"/>
              </a:spcAft>
              <a:buClr>
                <a:srgbClr val="005375"/>
              </a:buClr>
              <a:buSzPts val="2800"/>
              <a:buNone/>
              <a:defRPr sz="2800">
                <a:solidFill>
                  <a:srgbClr val="005375"/>
                </a:solidFill>
              </a:defRPr>
            </a:lvl4pPr>
            <a:lvl5pPr lvl="4" algn="r" rtl="0">
              <a:lnSpc>
                <a:spcPct val="100000"/>
              </a:lnSpc>
              <a:spcBef>
                <a:spcPts val="0"/>
              </a:spcBef>
              <a:spcAft>
                <a:spcPts val="0"/>
              </a:spcAft>
              <a:buClr>
                <a:srgbClr val="005375"/>
              </a:buClr>
              <a:buSzPts val="2800"/>
              <a:buNone/>
              <a:defRPr sz="2800">
                <a:solidFill>
                  <a:srgbClr val="005375"/>
                </a:solidFill>
              </a:defRPr>
            </a:lvl5pPr>
            <a:lvl6pPr lvl="5" algn="r" rtl="0">
              <a:lnSpc>
                <a:spcPct val="100000"/>
              </a:lnSpc>
              <a:spcBef>
                <a:spcPts val="0"/>
              </a:spcBef>
              <a:spcAft>
                <a:spcPts val="0"/>
              </a:spcAft>
              <a:buClr>
                <a:srgbClr val="005375"/>
              </a:buClr>
              <a:buSzPts val="2800"/>
              <a:buNone/>
              <a:defRPr sz="2800">
                <a:solidFill>
                  <a:srgbClr val="005375"/>
                </a:solidFill>
              </a:defRPr>
            </a:lvl6pPr>
            <a:lvl7pPr lvl="6" algn="r" rtl="0">
              <a:lnSpc>
                <a:spcPct val="100000"/>
              </a:lnSpc>
              <a:spcBef>
                <a:spcPts val="0"/>
              </a:spcBef>
              <a:spcAft>
                <a:spcPts val="0"/>
              </a:spcAft>
              <a:buClr>
                <a:srgbClr val="005375"/>
              </a:buClr>
              <a:buSzPts val="2800"/>
              <a:buNone/>
              <a:defRPr sz="2800">
                <a:solidFill>
                  <a:srgbClr val="005375"/>
                </a:solidFill>
              </a:defRPr>
            </a:lvl7pPr>
            <a:lvl8pPr lvl="7" algn="r" rtl="0">
              <a:lnSpc>
                <a:spcPct val="100000"/>
              </a:lnSpc>
              <a:spcBef>
                <a:spcPts val="0"/>
              </a:spcBef>
              <a:spcAft>
                <a:spcPts val="0"/>
              </a:spcAft>
              <a:buClr>
                <a:srgbClr val="005375"/>
              </a:buClr>
              <a:buSzPts val="2800"/>
              <a:buNone/>
              <a:defRPr sz="2800">
                <a:solidFill>
                  <a:srgbClr val="005375"/>
                </a:solidFill>
              </a:defRPr>
            </a:lvl8pPr>
            <a:lvl9pPr lvl="8" algn="r"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90" name="Google Shape;90;p15"/>
          <p:cNvSpPr txBox="1">
            <a:spLocks noGrp="1"/>
          </p:cNvSpPr>
          <p:nvPr>
            <p:ph type="ctrTitle" idx="5"/>
          </p:nvPr>
        </p:nvSpPr>
        <p:spPr>
          <a:xfrm>
            <a:off x="720012" y="3700600"/>
            <a:ext cx="18840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5375"/>
              </a:buClr>
              <a:buSzPts val="1800"/>
              <a:buNone/>
              <a:defRPr sz="1800">
                <a:solidFill>
                  <a:srgbClr val="005375"/>
                </a:solidFill>
              </a:defRPr>
            </a:lvl1pPr>
            <a:lvl2pPr lvl="1" algn="r" rtl="0">
              <a:spcBef>
                <a:spcPts val="0"/>
              </a:spcBef>
              <a:spcAft>
                <a:spcPts val="0"/>
              </a:spcAft>
              <a:buClr>
                <a:srgbClr val="005375"/>
              </a:buClr>
              <a:buSzPts val="1800"/>
              <a:buNone/>
              <a:defRPr sz="1800">
                <a:solidFill>
                  <a:srgbClr val="005375"/>
                </a:solidFill>
              </a:defRPr>
            </a:lvl2pPr>
            <a:lvl3pPr lvl="2" algn="r" rtl="0">
              <a:spcBef>
                <a:spcPts val="0"/>
              </a:spcBef>
              <a:spcAft>
                <a:spcPts val="0"/>
              </a:spcAft>
              <a:buClr>
                <a:srgbClr val="005375"/>
              </a:buClr>
              <a:buSzPts val="1800"/>
              <a:buNone/>
              <a:defRPr sz="1800">
                <a:solidFill>
                  <a:srgbClr val="005375"/>
                </a:solidFill>
              </a:defRPr>
            </a:lvl3pPr>
            <a:lvl4pPr lvl="3" algn="r" rtl="0">
              <a:spcBef>
                <a:spcPts val="0"/>
              </a:spcBef>
              <a:spcAft>
                <a:spcPts val="0"/>
              </a:spcAft>
              <a:buClr>
                <a:srgbClr val="005375"/>
              </a:buClr>
              <a:buSzPts val="1800"/>
              <a:buNone/>
              <a:defRPr sz="1800">
                <a:solidFill>
                  <a:srgbClr val="005375"/>
                </a:solidFill>
              </a:defRPr>
            </a:lvl4pPr>
            <a:lvl5pPr lvl="4" algn="r" rtl="0">
              <a:spcBef>
                <a:spcPts val="0"/>
              </a:spcBef>
              <a:spcAft>
                <a:spcPts val="0"/>
              </a:spcAft>
              <a:buClr>
                <a:srgbClr val="005375"/>
              </a:buClr>
              <a:buSzPts val="1800"/>
              <a:buNone/>
              <a:defRPr sz="1800">
                <a:solidFill>
                  <a:srgbClr val="005375"/>
                </a:solidFill>
              </a:defRPr>
            </a:lvl5pPr>
            <a:lvl6pPr lvl="5" algn="r" rtl="0">
              <a:spcBef>
                <a:spcPts val="0"/>
              </a:spcBef>
              <a:spcAft>
                <a:spcPts val="0"/>
              </a:spcAft>
              <a:buClr>
                <a:srgbClr val="005375"/>
              </a:buClr>
              <a:buSzPts val="1800"/>
              <a:buNone/>
              <a:defRPr sz="1800">
                <a:solidFill>
                  <a:srgbClr val="005375"/>
                </a:solidFill>
              </a:defRPr>
            </a:lvl6pPr>
            <a:lvl7pPr lvl="6" algn="r" rtl="0">
              <a:spcBef>
                <a:spcPts val="0"/>
              </a:spcBef>
              <a:spcAft>
                <a:spcPts val="0"/>
              </a:spcAft>
              <a:buClr>
                <a:srgbClr val="005375"/>
              </a:buClr>
              <a:buSzPts val="1800"/>
              <a:buNone/>
              <a:defRPr sz="1800">
                <a:solidFill>
                  <a:srgbClr val="005375"/>
                </a:solidFill>
              </a:defRPr>
            </a:lvl7pPr>
            <a:lvl8pPr lvl="7" algn="r" rtl="0">
              <a:spcBef>
                <a:spcPts val="0"/>
              </a:spcBef>
              <a:spcAft>
                <a:spcPts val="0"/>
              </a:spcAft>
              <a:buClr>
                <a:srgbClr val="005375"/>
              </a:buClr>
              <a:buSzPts val="1800"/>
              <a:buNone/>
              <a:defRPr sz="1800">
                <a:solidFill>
                  <a:srgbClr val="005375"/>
                </a:solidFill>
              </a:defRPr>
            </a:lvl8pPr>
            <a:lvl9pPr lvl="8" algn="r" rtl="0">
              <a:spcBef>
                <a:spcPts val="0"/>
              </a:spcBef>
              <a:spcAft>
                <a:spcPts val="0"/>
              </a:spcAft>
              <a:buClr>
                <a:srgbClr val="005375"/>
              </a:buClr>
              <a:buSzPts val="1800"/>
              <a:buNone/>
              <a:defRPr sz="1800">
                <a:solidFill>
                  <a:srgbClr val="005375"/>
                </a:solidFill>
              </a:defRPr>
            </a:lvl9pPr>
          </a:lstStyle>
          <a:p>
            <a:endParaRPr/>
          </a:p>
        </p:txBody>
      </p:sp>
      <p:sp>
        <p:nvSpPr>
          <p:cNvPr id="91" name="Google Shape;91;p15"/>
          <p:cNvSpPr txBox="1">
            <a:spLocks noGrp="1"/>
          </p:cNvSpPr>
          <p:nvPr>
            <p:ph type="subTitle" idx="6"/>
          </p:nvPr>
        </p:nvSpPr>
        <p:spPr>
          <a:xfrm>
            <a:off x="720012" y="4077650"/>
            <a:ext cx="1884000" cy="39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5375"/>
              </a:buClr>
              <a:buSzPts val="1100"/>
              <a:buNone/>
              <a:defRPr sz="1100">
                <a:solidFill>
                  <a:srgbClr val="005375"/>
                </a:solidFill>
              </a:defRPr>
            </a:lvl1pPr>
            <a:lvl2pPr lvl="1" algn="r" rtl="0">
              <a:lnSpc>
                <a:spcPct val="100000"/>
              </a:lnSpc>
              <a:spcBef>
                <a:spcPts val="0"/>
              </a:spcBef>
              <a:spcAft>
                <a:spcPts val="0"/>
              </a:spcAft>
              <a:buClr>
                <a:srgbClr val="005375"/>
              </a:buClr>
              <a:buSzPts val="2800"/>
              <a:buNone/>
              <a:defRPr sz="2800">
                <a:solidFill>
                  <a:srgbClr val="005375"/>
                </a:solidFill>
              </a:defRPr>
            </a:lvl2pPr>
            <a:lvl3pPr lvl="2" algn="r" rtl="0">
              <a:lnSpc>
                <a:spcPct val="100000"/>
              </a:lnSpc>
              <a:spcBef>
                <a:spcPts val="0"/>
              </a:spcBef>
              <a:spcAft>
                <a:spcPts val="0"/>
              </a:spcAft>
              <a:buClr>
                <a:srgbClr val="005375"/>
              </a:buClr>
              <a:buSzPts val="2800"/>
              <a:buNone/>
              <a:defRPr sz="2800">
                <a:solidFill>
                  <a:srgbClr val="005375"/>
                </a:solidFill>
              </a:defRPr>
            </a:lvl3pPr>
            <a:lvl4pPr lvl="3" algn="r" rtl="0">
              <a:lnSpc>
                <a:spcPct val="100000"/>
              </a:lnSpc>
              <a:spcBef>
                <a:spcPts val="0"/>
              </a:spcBef>
              <a:spcAft>
                <a:spcPts val="0"/>
              </a:spcAft>
              <a:buClr>
                <a:srgbClr val="005375"/>
              </a:buClr>
              <a:buSzPts val="2800"/>
              <a:buNone/>
              <a:defRPr sz="2800">
                <a:solidFill>
                  <a:srgbClr val="005375"/>
                </a:solidFill>
              </a:defRPr>
            </a:lvl4pPr>
            <a:lvl5pPr lvl="4" algn="r" rtl="0">
              <a:lnSpc>
                <a:spcPct val="100000"/>
              </a:lnSpc>
              <a:spcBef>
                <a:spcPts val="0"/>
              </a:spcBef>
              <a:spcAft>
                <a:spcPts val="0"/>
              </a:spcAft>
              <a:buClr>
                <a:srgbClr val="005375"/>
              </a:buClr>
              <a:buSzPts val="2800"/>
              <a:buNone/>
              <a:defRPr sz="2800">
                <a:solidFill>
                  <a:srgbClr val="005375"/>
                </a:solidFill>
              </a:defRPr>
            </a:lvl5pPr>
            <a:lvl6pPr lvl="5" algn="r" rtl="0">
              <a:lnSpc>
                <a:spcPct val="100000"/>
              </a:lnSpc>
              <a:spcBef>
                <a:spcPts val="0"/>
              </a:spcBef>
              <a:spcAft>
                <a:spcPts val="0"/>
              </a:spcAft>
              <a:buClr>
                <a:srgbClr val="005375"/>
              </a:buClr>
              <a:buSzPts val="2800"/>
              <a:buNone/>
              <a:defRPr sz="2800">
                <a:solidFill>
                  <a:srgbClr val="005375"/>
                </a:solidFill>
              </a:defRPr>
            </a:lvl6pPr>
            <a:lvl7pPr lvl="6" algn="r" rtl="0">
              <a:lnSpc>
                <a:spcPct val="100000"/>
              </a:lnSpc>
              <a:spcBef>
                <a:spcPts val="0"/>
              </a:spcBef>
              <a:spcAft>
                <a:spcPts val="0"/>
              </a:spcAft>
              <a:buClr>
                <a:srgbClr val="005375"/>
              </a:buClr>
              <a:buSzPts val="2800"/>
              <a:buNone/>
              <a:defRPr sz="2800">
                <a:solidFill>
                  <a:srgbClr val="005375"/>
                </a:solidFill>
              </a:defRPr>
            </a:lvl7pPr>
            <a:lvl8pPr lvl="7" algn="r" rtl="0">
              <a:lnSpc>
                <a:spcPct val="100000"/>
              </a:lnSpc>
              <a:spcBef>
                <a:spcPts val="0"/>
              </a:spcBef>
              <a:spcAft>
                <a:spcPts val="0"/>
              </a:spcAft>
              <a:buClr>
                <a:srgbClr val="005375"/>
              </a:buClr>
              <a:buSzPts val="2800"/>
              <a:buNone/>
              <a:defRPr sz="2800">
                <a:solidFill>
                  <a:srgbClr val="005375"/>
                </a:solidFill>
              </a:defRPr>
            </a:lvl8pPr>
            <a:lvl9pPr lvl="8" algn="r" rtl="0">
              <a:lnSpc>
                <a:spcPct val="100000"/>
              </a:lnSpc>
              <a:spcBef>
                <a:spcPts val="0"/>
              </a:spcBef>
              <a:spcAft>
                <a:spcPts val="0"/>
              </a:spcAft>
              <a:buClr>
                <a:srgbClr val="005375"/>
              </a:buClr>
              <a:buSzPts val="2800"/>
              <a:buNone/>
              <a:defRPr sz="28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FOUR COLUMNS  ">
  <p:cSld name="BIG_NUMBER_1_1_1_3_1">
    <p:spTree>
      <p:nvGrpSpPr>
        <p:cNvPr id="1" name="Shape 92"/>
        <p:cNvGrpSpPr/>
        <p:nvPr/>
      </p:nvGrpSpPr>
      <p:grpSpPr>
        <a:xfrm>
          <a:off x="0" y="0"/>
          <a:ext cx="0" cy="0"/>
          <a:chOff x="0" y="0"/>
          <a:chExt cx="0" cy="0"/>
        </a:xfrm>
      </p:grpSpPr>
      <p:sp>
        <p:nvSpPr>
          <p:cNvPr id="93" name="Google Shape;93;p16"/>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94" name="Google Shape;94;p16"/>
          <p:cNvSpPr txBox="1">
            <a:spLocks noGrp="1"/>
          </p:cNvSpPr>
          <p:nvPr>
            <p:ph type="ctrTitle" idx="2"/>
          </p:nvPr>
        </p:nvSpPr>
        <p:spPr>
          <a:xfrm>
            <a:off x="913077" y="3245075"/>
            <a:ext cx="22959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5375"/>
              </a:buClr>
              <a:buSzPts val="1800"/>
              <a:buNone/>
              <a:defRPr sz="1800">
                <a:solidFill>
                  <a:srgbClr val="005375"/>
                </a:solidFill>
              </a:defRPr>
            </a:lvl1pPr>
            <a:lvl2pPr lvl="1" algn="r" rtl="0">
              <a:spcBef>
                <a:spcPts val="0"/>
              </a:spcBef>
              <a:spcAft>
                <a:spcPts val="0"/>
              </a:spcAft>
              <a:buClr>
                <a:srgbClr val="005375"/>
              </a:buClr>
              <a:buSzPts val="1800"/>
              <a:buNone/>
              <a:defRPr sz="1800">
                <a:solidFill>
                  <a:srgbClr val="005375"/>
                </a:solidFill>
              </a:defRPr>
            </a:lvl2pPr>
            <a:lvl3pPr lvl="2" algn="r" rtl="0">
              <a:spcBef>
                <a:spcPts val="0"/>
              </a:spcBef>
              <a:spcAft>
                <a:spcPts val="0"/>
              </a:spcAft>
              <a:buClr>
                <a:srgbClr val="005375"/>
              </a:buClr>
              <a:buSzPts val="1800"/>
              <a:buNone/>
              <a:defRPr sz="1800">
                <a:solidFill>
                  <a:srgbClr val="005375"/>
                </a:solidFill>
              </a:defRPr>
            </a:lvl3pPr>
            <a:lvl4pPr lvl="3" algn="r" rtl="0">
              <a:spcBef>
                <a:spcPts val="0"/>
              </a:spcBef>
              <a:spcAft>
                <a:spcPts val="0"/>
              </a:spcAft>
              <a:buClr>
                <a:srgbClr val="005375"/>
              </a:buClr>
              <a:buSzPts val="1800"/>
              <a:buNone/>
              <a:defRPr sz="1800">
                <a:solidFill>
                  <a:srgbClr val="005375"/>
                </a:solidFill>
              </a:defRPr>
            </a:lvl4pPr>
            <a:lvl5pPr lvl="4" algn="r" rtl="0">
              <a:spcBef>
                <a:spcPts val="0"/>
              </a:spcBef>
              <a:spcAft>
                <a:spcPts val="0"/>
              </a:spcAft>
              <a:buClr>
                <a:srgbClr val="005375"/>
              </a:buClr>
              <a:buSzPts val="1800"/>
              <a:buNone/>
              <a:defRPr sz="1800">
                <a:solidFill>
                  <a:srgbClr val="005375"/>
                </a:solidFill>
              </a:defRPr>
            </a:lvl5pPr>
            <a:lvl6pPr lvl="5" algn="r" rtl="0">
              <a:spcBef>
                <a:spcPts val="0"/>
              </a:spcBef>
              <a:spcAft>
                <a:spcPts val="0"/>
              </a:spcAft>
              <a:buClr>
                <a:srgbClr val="005375"/>
              </a:buClr>
              <a:buSzPts val="1800"/>
              <a:buNone/>
              <a:defRPr sz="1800">
                <a:solidFill>
                  <a:srgbClr val="005375"/>
                </a:solidFill>
              </a:defRPr>
            </a:lvl6pPr>
            <a:lvl7pPr lvl="6" algn="r" rtl="0">
              <a:spcBef>
                <a:spcPts val="0"/>
              </a:spcBef>
              <a:spcAft>
                <a:spcPts val="0"/>
              </a:spcAft>
              <a:buClr>
                <a:srgbClr val="005375"/>
              </a:buClr>
              <a:buSzPts val="1800"/>
              <a:buNone/>
              <a:defRPr sz="1800">
                <a:solidFill>
                  <a:srgbClr val="005375"/>
                </a:solidFill>
              </a:defRPr>
            </a:lvl7pPr>
            <a:lvl8pPr lvl="7" algn="r" rtl="0">
              <a:spcBef>
                <a:spcPts val="0"/>
              </a:spcBef>
              <a:spcAft>
                <a:spcPts val="0"/>
              </a:spcAft>
              <a:buClr>
                <a:srgbClr val="005375"/>
              </a:buClr>
              <a:buSzPts val="1800"/>
              <a:buNone/>
              <a:defRPr sz="1800">
                <a:solidFill>
                  <a:srgbClr val="005375"/>
                </a:solidFill>
              </a:defRPr>
            </a:lvl8pPr>
            <a:lvl9pPr lvl="8" algn="r" rtl="0">
              <a:spcBef>
                <a:spcPts val="0"/>
              </a:spcBef>
              <a:spcAft>
                <a:spcPts val="0"/>
              </a:spcAft>
              <a:buClr>
                <a:srgbClr val="005375"/>
              </a:buClr>
              <a:buSzPts val="1800"/>
              <a:buNone/>
              <a:defRPr sz="1800">
                <a:solidFill>
                  <a:srgbClr val="005375"/>
                </a:solidFill>
              </a:defRPr>
            </a:lvl9pPr>
          </a:lstStyle>
          <a:p>
            <a:endParaRPr/>
          </a:p>
        </p:txBody>
      </p:sp>
      <p:sp>
        <p:nvSpPr>
          <p:cNvPr id="95" name="Google Shape;95;p16"/>
          <p:cNvSpPr txBox="1">
            <a:spLocks noGrp="1"/>
          </p:cNvSpPr>
          <p:nvPr>
            <p:ph type="subTitle" idx="1"/>
          </p:nvPr>
        </p:nvSpPr>
        <p:spPr>
          <a:xfrm>
            <a:off x="1167325" y="3622125"/>
            <a:ext cx="2041500" cy="3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5375"/>
              </a:buClr>
              <a:buSzPts val="1000"/>
              <a:buNone/>
              <a:defRPr sz="1000">
                <a:solidFill>
                  <a:srgbClr val="005375"/>
                </a:solidFill>
              </a:defRPr>
            </a:lvl1pPr>
            <a:lvl2pPr lvl="1" algn="r" rtl="0">
              <a:lnSpc>
                <a:spcPct val="100000"/>
              </a:lnSpc>
              <a:spcBef>
                <a:spcPts val="0"/>
              </a:spcBef>
              <a:spcAft>
                <a:spcPts val="0"/>
              </a:spcAft>
              <a:buClr>
                <a:srgbClr val="005375"/>
              </a:buClr>
              <a:buSzPts val="1000"/>
              <a:buNone/>
              <a:defRPr sz="1000">
                <a:solidFill>
                  <a:srgbClr val="005375"/>
                </a:solidFill>
              </a:defRPr>
            </a:lvl2pPr>
            <a:lvl3pPr lvl="2" algn="r" rtl="0">
              <a:lnSpc>
                <a:spcPct val="100000"/>
              </a:lnSpc>
              <a:spcBef>
                <a:spcPts val="0"/>
              </a:spcBef>
              <a:spcAft>
                <a:spcPts val="0"/>
              </a:spcAft>
              <a:buClr>
                <a:srgbClr val="005375"/>
              </a:buClr>
              <a:buSzPts val="1000"/>
              <a:buNone/>
              <a:defRPr sz="1000">
                <a:solidFill>
                  <a:srgbClr val="005375"/>
                </a:solidFill>
              </a:defRPr>
            </a:lvl3pPr>
            <a:lvl4pPr lvl="3" algn="r" rtl="0">
              <a:lnSpc>
                <a:spcPct val="100000"/>
              </a:lnSpc>
              <a:spcBef>
                <a:spcPts val="0"/>
              </a:spcBef>
              <a:spcAft>
                <a:spcPts val="0"/>
              </a:spcAft>
              <a:buClr>
                <a:srgbClr val="005375"/>
              </a:buClr>
              <a:buSzPts val="1000"/>
              <a:buNone/>
              <a:defRPr sz="1000">
                <a:solidFill>
                  <a:srgbClr val="005375"/>
                </a:solidFill>
              </a:defRPr>
            </a:lvl4pPr>
            <a:lvl5pPr lvl="4" algn="r" rtl="0">
              <a:lnSpc>
                <a:spcPct val="100000"/>
              </a:lnSpc>
              <a:spcBef>
                <a:spcPts val="0"/>
              </a:spcBef>
              <a:spcAft>
                <a:spcPts val="0"/>
              </a:spcAft>
              <a:buClr>
                <a:srgbClr val="005375"/>
              </a:buClr>
              <a:buSzPts val="1000"/>
              <a:buNone/>
              <a:defRPr sz="1000">
                <a:solidFill>
                  <a:srgbClr val="005375"/>
                </a:solidFill>
              </a:defRPr>
            </a:lvl5pPr>
            <a:lvl6pPr lvl="5" algn="r" rtl="0">
              <a:lnSpc>
                <a:spcPct val="100000"/>
              </a:lnSpc>
              <a:spcBef>
                <a:spcPts val="0"/>
              </a:spcBef>
              <a:spcAft>
                <a:spcPts val="0"/>
              </a:spcAft>
              <a:buClr>
                <a:srgbClr val="005375"/>
              </a:buClr>
              <a:buSzPts val="1000"/>
              <a:buNone/>
              <a:defRPr sz="1000">
                <a:solidFill>
                  <a:srgbClr val="005375"/>
                </a:solidFill>
              </a:defRPr>
            </a:lvl6pPr>
            <a:lvl7pPr lvl="6" algn="r" rtl="0">
              <a:lnSpc>
                <a:spcPct val="100000"/>
              </a:lnSpc>
              <a:spcBef>
                <a:spcPts val="0"/>
              </a:spcBef>
              <a:spcAft>
                <a:spcPts val="0"/>
              </a:spcAft>
              <a:buClr>
                <a:srgbClr val="005375"/>
              </a:buClr>
              <a:buSzPts val="1000"/>
              <a:buNone/>
              <a:defRPr sz="1000">
                <a:solidFill>
                  <a:srgbClr val="005375"/>
                </a:solidFill>
              </a:defRPr>
            </a:lvl7pPr>
            <a:lvl8pPr lvl="7" algn="r" rtl="0">
              <a:lnSpc>
                <a:spcPct val="100000"/>
              </a:lnSpc>
              <a:spcBef>
                <a:spcPts val="0"/>
              </a:spcBef>
              <a:spcAft>
                <a:spcPts val="0"/>
              </a:spcAft>
              <a:buClr>
                <a:srgbClr val="005375"/>
              </a:buClr>
              <a:buSzPts val="1000"/>
              <a:buNone/>
              <a:defRPr sz="1000">
                <a:solidFill>
                  <a:srgbClr val="005375"/>
                </a:solidFill>
              </a:defRPr>
            </a:lvl8pPr>
            <a:lvl9pPr lvl="8" algn="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96" name="Google Shape;96;p16"/>
          <p:cNvSpPr txBox="1">
            <a:spLocks noGrp="1"/>
          </p:cNvSpPr>
          <p:nvPr>
            <p:ph type="ctrTitle" idx="3"/>
          </p:nvPr>
        </p:nvSpPr>
        <p:spPr>
          <a:xfrm>
            <a:off x="5935023" y="3245075"/>
            <a:ext cx="22959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5375"/>
              </a:buClr>
              <a:buSzPts val="1800"/>
              <a:buNone/>
              <a:defRPr sz="1800">
                <a:solidFill>
                  <a:srgbClr val="005375"/>
                </a:solidFill>
              </a:defRPr>
            </a:lvl1pPr>
            <a:lvl2pPr lvl="1" rtl="0">
              <a:spcBef>
                <a:spcPts val="0"/>
              </a:spcBef>
              <a:spcAft>
                <a:spcPts val="0"/>
              </a:spcAft>
              <a:buClr>
                <a:srgbClr val="005375"/>
              </a:buClr>
              <a:buSzPts val="1800"/>
              <a:buNone/>
              <a:defRPr sz="1800">
                <a:solidFill>
                  <a:srgbClr val="005375"/>
                </a:solidFill>
              </a:defRPr>
            </a:lvl2pPr>
            <a:lvl3pPr lvl="2" rtl="0">
              <a:spcBef>
                <a:spcPts val="0"/>
              </a:spcBef>
              <a:spcAft>
                <a:spcPts val="0"/>
              </a:spcAft>
              <a:buClr>
                <a:srgbClr val="005375"/>
              </a:buClr>
              <a:buSzPts val="1800"/>
              <a:buNone/>
              <a:defRPr sz="1800">
                <a:solidFill>
                  <a:srgbClr val="005375"/>
                </a:solidFill>
              </a:defRPr>
            </a:lvl3pPr>
            <a:lvl4pPr lvl="3" rtl="0">
              <a:spcBef>
                <a:spcPts val="0"/>
              </a:spcBef>
              <a:spcAft>
                <a:spcPts val="0"/>
              </a:spcAft>
              <a:buClr>
                <a:srgbClr val="005375"/>
              </a:buClr>
              <a:buSzPts val="1800"/>
              <a:buNone/>
              <a:defRPr sz="1800">
                <a:solidFill>
                  <a:srgbClr val="005375"/>
                </a:solidFill>
              </a:defRPr>
            </a:lvl4pPr>
            <a:lvl5pPr lvl="4" rtl="0">
              <a:spcBef>
                <a:spcPts val="0"/>
              </a:spcBef>
              <a:spcAft>
                <a:spcPts val="0"/>
              </a:spcAft>
              <a:buClr>
                <a:srgbClr val="005375"/>
              </a:buClr>
              <a:buSzPts val="1800"/>
              <a:buNone/>
              <a:defRPr sz="1800">
                <a:solidFill>
                  <a:srgbClr val="005375"/>
                </a:solidFill>
              </a:defRPr>
            </a:lvl5pPr>
            <a:lvl6pPr lvl="5" rtl="0">
              <a:spcBef>
                <a:spcPts val="0"/>
              </a:spcBef>
              <a:spcAft>
                <a:spcPts val="0"/>
              </a:spcAft>
              <a:buClr>
                <a:srgbClr val="005375"/>
              </a:buClr>
              <a:buSzPts val="1800"/>
              <a:buNone/>
              <a:defRPr sz="1800">
                <a:solidFill>
                  <a:srgbClr val="005375"/>
                </a:solidFill>
              </a:defRPr>
            </a:lvl6pPr>
            <a:lvl7pPr lvl="6" rtl="0">
              <a:spcBef>
                <a:spcPts val="0"/>
              </a:spcBef>
              <a:spcAft>
                <a:spcPts val="0"/>
              </a:spcAft>
              <a:buClr>
                <a:srgbClr val="005375"/>
              </a:buClr>
              <a:buSzPts val="1800"/>
              <a:buNone/>
              <a:defRPr sz="1800">
                <a:solidFill>
                  <a:srgbClr val="005375"/>
                </a:solidFill>
              </a:defRPr>
            </a:lvl7pPr>
            <a:lvl8pPr lvl="7" rtl="0">
              <a:spcBef>
                <a:spcPts val="0"/>
              </a:spcBef>
              <a:spcAft>
                <a:spcPts val="0"/>
              </a:spcAft>
              <a:buClr>
                <a:srgbClr val="005375"/>
              </a:buClr>
              <a:buSzPts val="1800"/>
              <a:buNone/>
              <a:defRPr sz="1800">
                <a:solidFill>
                  <a:srgbClr val="005375"/>
                </a:solidFill>
              </a:defRPr>
            </a:lvl8pPr>
            <a:lvl9pPr lvl="8" rtl="0">
              <a:spcBef>
                <a:spcPts val="0"/>
              </a:spcBef>
              <a:spcAft>
                <a:spcPts val="0"/>
              </a:spcAft>
              <a:buClr>
                <a:srgbClr val="005375"/>
              </a:buClr>
              <a:buSzPts val="1800"/>
              <a:buNone/>
              <a:defRPr sz="1800">
                <a:solidFill>
                  <a:srgbClr val="005375"/>
                </a:solidFill>
              </a:defRPr>
            </a:lvl9pPr>
          </a:lstStyle>
          <a:p>
            <a:endParaRPr/>
          </a:p>
        </p:txBody>
      </p:sp>
      <p:sp>
        <p:nvSpPr>
          <p:cNvPr id="97" name="Google Shape;97;p16"/>
          <p:cNvSpPr txBox="1">
            <a:spLocks noGrp="1"/>
          </p:cNvSpPr>
          <p:nvPr>
            <p:ph type="subTitle" idx="4"/>
          </p:nvPr>
        </p:nvSpPr>
        <p:spPr>
          <a:xfrm>
            <a:off x="5935025" y="3622125"/>
            <a:ext cx="2041500" cy="39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5375"/>
              </a:buClr>
              <a:buSzPts val="1000"/>
              <a:buNone/>
              <a:defRPr sz="1000">
                <a:solidFill>
                  <a:srgbClr val="005375"/>
                </a:solidFill>
              </a:defRPr>
            </a:lvl1pPr>
            <a:lvl2pPr lvl="1" rtl="0">
              <a:lnSpc>
                <a:spcPct val="100000"/>
              </a:lnSpc>
              <a:spcBef>
                <a:spcPts val="0"/>
              </a:spcBef>
              <a:spcAft>
                <a:spcPts val="0"/>
              </a:spcAft>
              <a:buClr>
                <a:srgbClr val="005375"/>
              </a:buClr>
              <a:buSzPts val="1000"/>
              <a:buNone/>
              <a:defRPr sz="1000">
                <a:solidFill>
                  <a:srgbClr val="005375"/>
                </a:solidFill>
              </a:defRPr>
            </a:lvl2pPr>
            <a:lvl3pPr lvl="2" rtl="0">
              <a:lnSpc>
                <a:spcPct val="100000"/>
              </a:lnSpc>
              <a:spcBef>
                <a:spcPts val="0"/>
              </a:spcBef>
              <a:spcAft>
                <a:spcPts val="0"/>
              </a:spcAft>
              <a:buClr>
                <a:srgbClr val="005375"/>
              </a:buClr>
              <a:buSzPts val="1000"/>
              <a:buNone/>
              <a:defRPr sz="1000">
                <a:solidFill>
                  <a:srgbClr val="005375"/>
                </a:solidFill>
              </a:defRPr>
            </a:lvl3pPr>
            <a:lvl4pPr lvl="3" rtl="0">
              <a:lnSpc>
                <a:spcPct val="100000"/>
              </a:lnSpc>
              <a:spcBef>
                <a:spcPts val="0"/>
              </a:spcBef>
              <a:spcAft>
                <a:spcPts val="0"/>
              </a:spcAft>
              <a:buClr>
                <a:srgbClr val="005375"/>
              </a:buClr>
              <a:buSzPts val="1000"/>
              <a:buNone/>
              <a:defRPr sz="1000">
                <a:solidFill>
                  <a:srgbClr val="005375"/>
                </a:solidFill>
              </a:defRPr>
            </a:lvl4pPr>
            <a:lvl5pPr lvl="4" rtl="0">
              <a:lnSpc>
                <a:spcPct val="100000"/>
              </a:lnSpc>
              <a:spcBef>
                <a:spcPts val="0"/>
              </a:spcBef>
              <a:spcAft>
                <a:spcPts val="0"/>
              </a:spcAft>
              <a:buClr>
                <a:srgbClr val="005375"/>
              </a:buClr>
              <a:buSzPts val="1000"/>
              <a:buNone/>
              <a:defRPr sz="1000">
                <a:solidFill>
                  <a:srgbClr val="005375"/>
                </a:solidFill>
              </a:defRPr>
            </a:lvl5pPr>
            <a:lvl6pPr lvl="5" rtl="0">
              <a:lnSpc>
                <a:spcPct val="100000"/>
              </a:lnSpc>
              <a:spcBef>
                <a:spcPts val="0"/>
              </a:spcBef>
              <a:spcAft>
                <a:spcPts val="0"/>
              </a:spcAft>
              <a:buClr>
                <a:srgbClr val="005375"/>
              </a:buClr>
              <a:buSzPts val="1000"/>
              <a:buNone/>
              <a:defRPr sz="1000">
                <a:solidFill>
                  <a:srgbClr val="005375"/>
                </a:solidFill>
              </a:defRPr>
            </a:lvl6pPr>
            <a:lvl7pPr lvl="6" rtl="0">
              <a:lnSpc>
                <a:spcPct val="100000"/>
              </a:lnSpc>
              <a:spcBef>
                <a:spcPts val="0"/>
              </a:spcBef>
              <a:spcAft>
                <a:spcPts val="0"/>
              </a:spcAft>
              <a:buClr>
                <a:srgbClr val="005375"/>
              </a:buClr>
              <a:buSzPts val="1000"/>
              <a:buNone/>
              <a:defRPr sz="1000">
                <a:solidFill>
                  <a:srgbClr val="005375"/>
                </a:solidFill>
              </a:defRPr>
            </a:lvl7pPr>
            <a:lvl8pPr lvl="7" rtl="0">
              <a:lnSpc>
                <a:spcPct val="100000"/>
              </a:lnSpc>
              <a:spcBef>
                <a:spcPts val="0"/>
              </a:spcBef>
              <a:spcAft>
                <a:spcPts val="0"/>
              </a:spcAft>
              <a:buClr>
                <a:srgbClr val="005375"/>
              </a:buClr>
              <a:buSzPts val="1000"/>
              <a:buNone/>
              <a:defRPr sz="1000">
                <a:solidFill>
                  <a:srgbClr val="005375"/>
                </a:solidFill>
              </a:defRPr>
            </a:lvl8pPr>
            <a:lvl9pPr lvl="8"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98" name="Google Shape;98;p16"/>
          <p:cNvSpPr txBox="1">
            <a:spLocks noGrp="1"/>
          </p:cNvSpPr>
          <p:nvPr>
            <p:ph type="ctrTitle" idx="5"/>
          </p:nvPr>
        </p:nvSpPr>
        <p:spPr>
          <a:xfrm>
            <a:off x="913077" y="2016350"/>
            <a:ext cx="22959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5375"/>
              </a:buClr>
              <a:buSzPts val="1800"/>
              <a:buNone/>
              <a:defRPr sz="1800">
                <a:solidFill>
                  <a:srgbClr val="005375"/>
                </a:solidFill>
              </a:defRPr>
            </a:lvl1pPr>
            <a:lvl2pPr lvl="1" algn="r" rtl="0">
              <a:spcBef>
                <a:spcPts val="0"/>
              </a:spcBef>
              <a:spcAft>
                <a:spcPts val="0"/>
              </a:spcAft>
              <a:buClr>
                <a:srgbClr val="005375"/>
              </a:buClr>
              <a:buSzPts val="1800"/>
              <a:buNone/>
              <a:defRPr sz="1800">
                <a:solidFill>
                  <a:srgbClr val="005375"/>
                </a:solidFill>
              </a:defRPr>
            </a:lvl2pPr>
            <a:lvl3pPr lvl="2" algn="r" rtl="0">
              <a:spcBef>
                <a:spcPts val="0"/>
              </a:spcBef>
              <a:spcAft>
                <a:spcPts val="0"/>
              </a:spcAft>
              <a:buClr>
                <a:srgbClr val="005375"/>
              </a:buClr>
              <a:buSzPts val="1800"/>
              <a:buNone/>
              <a:defRPr sz="1800">
                <a:solidFill>
                  <a:srgbClr val="005375"/>
                </a:solidFill>
              </a:defRPr>
            </a:lvl3pPr>
            <a:lvl4pPr lvl="3" algn="r" rtl="0">
              <a:spcBef>
                <a:spcPts val="0"/>
              </a:spcBef>
              <a:spcAft>
                <a:spcPts val="0"/>
              </a:spcAft>
              <a:buClr>
                <a:srgbClr val="005375"/>
              </a:buClr>
              <a:buSzPts val="1800"/>
              <a:buNone/>
              <a:defRPr sz="1800">
                <a:solidFill>
                  <a:srgbClr val="005375"/>
                </a:solidFill>
              </a:defRPr>
            </a:lvl4pPr>
            <a:lvl5pPr lvl="4" algn="r" rtl="0">
              <a:spcBef>
                <a:spcPts val="0"/>
              </a:spcBef>
              <a:spcAft>
                <a:spcPts val="0"/>
              </a:spcAft>
              <a:buClr>
                <a:srgbClr val="005375"/>
              </a:buClr>
              <a:buSzPts val="1800"/>
              <a:buNone/>
              <a:defRPr sz="1800">
                <a:solidFill>
                  <a:srgbClr val="005375"/>
                </a:solidFill>
              </a:defRPr>
            </a:lvl5pPr>
            <a:lvl6pPr lvl="5" algn="r" rtl="0">
              <a:spcBef>
                <a:spcPts val="0"/>
              </a:spcBef>
              <a:spcAft>
                <a:spcPts val="0"/>
              </a:spcAft>
              <a:buClr>
                <a:srgbClr val="005375"/>
              </a:buClr>
              <a:buSzPts val="1800"/>
              <a:buNone/>
              <a:defRPr sz="1800">
                <a:solidFill>
                  <a:srgbClr val="005375"/>
                </a:solidFill>
              </a:defRPr>
            </a:lvl6pPr>
            <a:lvl7pPr lvl="6" algn="r" rtl="0">
              <a:spcBef>
                <a:spcPts val="0"/>
              </a:spcBef>
              <a:spcAft>
                <a:spcPts val="0"/>
              </a:spcAft>
              <a:buClr>
                <a:srgbClr val="005375"/>
              </a:buClr>
              <a:buSzPts val="1800"/>
              <a:buNone/>
              <a:defRPr sz="1800">
                <a:solidFill>
                  <a:srgbClr val="005375"/>
                </a:solidFill>
              </a:defRPr>
            </a:lvl7pPr>
            <a:lvl8pPr lvl="7" algn="r" rtl="0">
              <a:spcBef>
                <a:spcPts val="0"/>
              </a:spcBef>
              <a:spcAft>
                <a:spcPts val="0"/>
              </a:spcAft>
              <a:buClr>
                <a:srgbClr val="005375"/>
              </a:buClr>
              <a:buSzPts val="1800"/>
              <a:buNone/>
              <a:defRPr sz="1800">
                <a:solidFill>
                  <a:srgbClr val="005375"/>
                </a:solidFill>
              </a:defRPr>
            </a:lvl8pPr>
            <a:lvl9pPr lvl="8" algn="r" rtl="0">
              <a:spcBef>
                <a:spcPts val="0"/>
              </a:spcBef>
              <a:spcAft>
                <a:spcPts val="0"/>
              </a:spcAft>
              <a:buClr>
                <a:srgbClr val="005375"/>
              </a:buClr>
              <a:buSzPts val="1800"/>
              <a:buNone/>
              <a:defRPr sz="1800">
                <a:solidFill>
                  <a:srgbClr val="005375"/>
                </a:solidFill>
              </a:defRPr>
            </a:lvl9pPr>
          </a:lstStyle>
          <a:p>
            <a:endParaRPr/>
          </a:p>
        </p:txBody>
      </p:sp>
      <p:sp>
        <p:nvSpPr>
          <p:cNvPr id="99" name="Google Shape;99;p16"/>
          <p:cNvSpPr txBox="1">
            <a:spLocks noGrp="1"/>
          </p:cNvSpPr>
          <p:nvPr>
            <p:ph type="subTitle" idx="6"/>
          </p:nvPr>
        </p:nvSpPr>
        <p:spPr>
          <a:xfrm>
            <a:off x="1167325" y="2393400"/>
            <a:ext cx="2041500" cy="39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5375"/>
              </a:buClr>
              <a:buSzPts val="1000"/>
              <a:buNone/>
              <a:defRPr sz="1000">
                <a:solidFill>
                  <a:srgbClr val="005375"/>
                </a:solidFill>
              </a:defRPr>
            </a:lvl1pPr>
            <a:lvl2pPr lvl="1" algn="r" rtl="0">
              <a:lnSpc>
                <a:spcPct val="100000"/>
              </a:lnSpc>
              <a:spcBef>
                <a:spcPts val="0"/>
              </a:spcBef>
              <a:spcAft>
                <a:spcPts val="0"/>
              </a:spcAft>
              <a:buClr>
                <a:srgbClr val="005375"/>
              </a:buClr>
              <a:buSzPts val="1000"/>
              <a:buNone/>
              <a:defRPr sz="1000">
                <a:solidFill>
                  <a:srgbClr val="005375"/>
                </a:solidFill>
              </a:defRPr>
            </a:lvl2pPr>
            <a:lvl3pPr lvl="2" algn="r" rtl="0">
              <a:lnSpc>
                <a:spcPct val="100000"/>
              </a:lnSpc>
              <a:spcBef>
                <a:spcPts val="0"/>
              </a:spcBef>
              <a:spcAft>
                <a:spcPts val="0"/>
              </a:spcAft>
              <a:buClr>
                <a:srgbClr val="005375"/>
              </a:buClr>
              <a:buSzPts val="1000"/>
              <a:buNone/>
              <a:defRPr sz="1000">
                <a:solidFill>
                  <a:srgbClr val="005375"/>
                </a:solidFill>
              </a:defRPr>
            </a:lvl3pPr>
            <a:lvl4pPr lvl="3" algn="r" rtl="0">
              <a:lnSpc>
                <a:spcPct val="100000"/>
              </a:lnSpc>
              <a:spcBef>
                <a:spcPts val="0"/>
              </a:spcBef>
              <a:spcAft>
                <a:spcPts val="0"/>
              </a:spcAft>
              <a:buClr>
                <a:srgbClr val="005375"/>
              </a:buClr>
              <a:buSzPts val="1000"/>
              <a:buNone/>
              <a:defRPr sz="1000">
                <a:solidFill>
                  <a:srgbClr val="005375"/>
                </a:solidFill>
              </a:defRPr>
            </a:lvl4pPr>
            <a:lvl5pPr lvl="4" algn="r" rtl="0">
              <a:lnSpc>
                <a:spcPct val="100000"/>
              </a:lnSpc>
              <a:spcBef>
                <a:spcPts val="0"/>
              </a:spcBef>
              <a:spcAft>
                <a:spcPts val="0"/>
              </a:spcAft>
              <a:buClr>
                <a:srgbClr val="005375"/>
              </a:buClr>
              <a:buSzPts val="1000"/>
              <a:buNone/>
              <a:defRPr sz="1000">
                <a:solidFill>
                  <a:srgbClr val="005375"/>
                </a:solidFill>
              </a:defRPr>
            </a:lvl5pPr>
            <a:lvl6pPr lvl="5" algn="r" rtl="0">
              <a:lnSpc>
                <a:spcPct val="100000"/>
              </a:lnSpc>
              <a:spcBef>
                <a:spcPts val="0"/>
              </a:spcBef>
              <a:spcAft>
                <a:spcPts val="0"/>
              </a:spcAft>
              <a:buClr>
                <a:srgbClr val="005375"/>
              </a:buClr>
              <a:buSzPts val="1000"/>
              <a:buNone/>
              <a:defRPr sz="1000">
                <a:solidFill>
                  <a:srgbClr val="005375"/>
                </a:solidFill>
              </a:defRPr>
            </a:lvl6pPr>
            <a:lvl7pPr lvl="6" algn="r" rtl="0">
              <a:lnSpc>
                <a:spcPct val="100000"/>
              </a:lnSpc>
              <a:spcBef>
                <a:spcPts val="0"/>
              </a:spcBef>
              <a:spcAft>
                <a:spcPts val="0"/>
              </a:spcAft>
              <a:buClr>
                <a:srgbClr val="005375"/>
              </a:buClr>
              <a:buSzPts val="1000"/>
              <a:buNone/>
              <a:defRPr sz="1000">
                <a:solidFill>
                  <a:srgbClr val="005375"/>
                </a:solidFill>
              </a:defRPr>
            </a:lvl7pPr>
            <a:lvl8pPr lvl="7" algn="r" rtl="0">
              <a:lnSpc>
                <a:spcPct val="100000"/>
              </a:lnSpc>
              <a:spcBef>
                <a:spcPts val="0"/>
              </a:spcBef>
              <a:spcAft>
                <a:spcPts val="0"/>
              </a:spcAft>
              <a:buClr>
                <a:srgbClr val="005375"/>
              </a:buClr>
              <a:buSzPts val="1000"/>
              <a:buNone/>
              <a:defRPr sz="1000">
                <a:solidFill>
                  <a:srgbClr val="005375"/>
                </a:solidFill>
              </a:defRPr>
            </a:lvl8pPr>
            <a:lvl9pPr lvl="8" algn="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00" name="Google Shape;100;p16"/>
          <p:cNvSpPr txBox="1">
            <a:spLocks noGrp="1"/>
          </p:cNvSpPr>
          <p:nvPr>
            <p:ph type="ctrTitle" idx="7"/>
          </p:nvPr>
        </p:nvSpPr>
        <p:spPr>
          <a:xfrm>
            <a:off x="5935023" y="2016350"/>
            <a:ext cx="22959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5375"/>
              </a:buClr>
              <a:buSzPts val="1800"/>
              <a:buNone/>
              <a:defRPr sz="1800">
                <a:solidFill>
                  <a:srgbClr val="005375"/>
                </a:solidFill>
              </a:defRPr>
            </a:lvl1pPr>
            <a:lvl2pPr lvl="1" rtl="0">
              <a:spcBef>
                <a:spcPts val="0"/>
              </a:spcBef>
              <a:spcAft>
                <a:spcPts val="0"/>
              </a:spcAft>
              <a:buClr>
                <a:srgbClr val="005375"/>
              </a:buClr>
              <a:buSzPts val="1800"/>
              <a:buNone/>
              <a:defRPr sz="1800">
                <a:solidFill>
                  <a:srgbClr val="005375"/>
                </a:solidFill>
              </a:defRPr>
            </a:lvl2pPr>
            <a:lvl3pPr lvl="2" rtl="0">
              <a:spcBef>
                <a:spcPts val="0"/>
              </a:spcBef>
              <a:spcAft>
                <a:spcPts val="0"/>
              </a:spcAft>
              <a:buClr>
                <a:srgbClr val="005375"/>
              </a:buClr>
              <a:buSzPts val="1800"/>
              <a:buNone/>
              <a:defRPr sz="1800">
                <a:solidFill>
                  <a:srgbClr val="005375"/>
                </a:solidFill>
              </a:defRPr>
            </a:lvl3pPr>
            <a:lvl4pPr lvl="3" rtl="0">
              <a:spcBef>
                <a:spcPts val="0"/>
              </a:spcBef>
              <a:spcAft>
                <a:spcPts val="0"/>
              </a:spcAft>
              <a:buClr>
                <a:srgbClr val="005375"/>
              </a:buClr>
              <a:buSzPts val="1800"/>
              <a:buNone/>
              <a:defRPr sz="1800">
                <a:solidFill>
                  <a:srgbClr val="005375"/>
                </a:solidFill>
              </a:defRPr>
            </a:lvl4pPr>
            <a:lvl5pPr lvl="4" rtl="0">
              <a:spcBef>
                <a:spcPts val="0"/>
              </a:spcBef>
              <a:spcAft>
                <a:spcPts val="0"/>
              </a:spcAft>
              <a:buClr>
                <a:srgbClr val="005375"/>
              </a:buClr>
              <a:buSzPts val="1800"/>
              <a:buNone/>
              <a:defRPr sz="1800">
                <a:solidFill>
                  <a:srgbClr val="005375"/>
                </a:solidFill>
              </a:defRPr>
            </a:lvl5pPr>
            <a:lvl6pPr lvl="5" rtl="0">
              <a:spcBef>
                <a:spcPts val="0"/>
              </a:spcBef>
              <a:spcAft>
                <a:spcPts val="0"/>
              </a:spcAft>
              <a:buClr>
                <a:srgbClr val="005375"/>
              </a:buClr>
              <a:buSzPts val="1800"/>
              <a:buNone/>
              <a:defRPr sz="1800">
                <a:solidFill>
                  <a:srgbClr val="005375"/>
                </a:solidFill>
              </a:defRPr>
            </a:lvl6pPr>
            <a:lvl7pPr lvl="6" rtl="0">
              <a:spcBef>
                <a:spcPts val="0"/>
              </a:spcBef>
              <a:spcAft>
                <a:spcPts val="0"/>
              </a:spcAft>
              <a:buClr>
                <a:srgbClr val="005375"/>
              </a:buClr>
              <a:buSzPts val="1800"/>
              <a:buNone/>
              <a:defRPr sz="1800">
                <a:solidFill>
                  <a:srgbClr val="005375"/>
                </a:solidFill>
              </a:defRPr>
            </a:lvl7pPr>
            <a:lvl8pPr lvl="7" rtl="0">
              <a:spcBef>
                <a:spcPts val="0"/>
              </a:spcBef>
              <a:spcAft>
                <a:spcPts val="0"/>
              </a:spcAft>
              <a:buClr>
                <a:srgbClr val="005375"/>
              </a:buClr>
              <a:buSzPts val="1800"/>
              <a:buNone/>
              <a:defRPr sz="1800">
                <a:solidFill>
                  <a:srgbClr val="005375"/>
                </a:solidFill>
              </a:defRPr>
            </a:lvl8pPr>
            <a:lvl9pPr lvl="8" rtl="0">
              <a:spcBef>
                <a:spcPts val="0"/>
              </a:spcBef>
              <a:spcAft>
                <a:spcPts val="0"/>
              </a:spcAft>
              <a:buClr>
                <a:srgbClr val="005375"/>
              </a:buClr>
              <a:buSzPts val="1800"/>
              <a:buNone/>
              <a:defRPr sz="1800">
                <a:solidFill>
                  <a:srgbClr val="005375"/>
                </a:solidFill>
              </a:defRPr>
            </a:lvl9pPr>
          </a:lstStyle>
          <a:p>
            <a:endParaRPr/>
          </a:p>
        </p:txBody>
      </p:sp>
      <p:sp>
        <p:nvSpPr>
          <p:cNvPr id="101" name="Google Shape;101;p16"/>
          <p:cNvSpPr txBox="1">
            <a:spLocks noGrp="1"/>
          </p:cNvSpPr>
          <p:nvPr>
            <p:ph type="subTitle" idx="8"/>
          </p:nvPr>
        </p:nvSpPr>
        <p:spPr>
          <a:xfrm>
            <a:off x="5935025" y="2393400"/>
            <a:ext cx="2041500" cy="39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5375"/>
              </a:buClr>
              <a:buSzPts val="1000"/>
              <a:buNone/>
              <a:defRPr sz="1000">
                <a:solidFill>
                  <a:srgbClr val="005375"/>
                </a:solidFill>
              </a:defRPr>
            </a:lvl1pPr>
            <a:lvl2pPr lvl="1" rtl="0">
              <a:lnSpc>
                <a:spcPct val="100000"/>
              </a:lnSpc>
              <a:spcBef>
                <a:spcPts val="0"/>
              </a:spcBef>
              <a:spcAft>
                <a:spcPts val="0"/>
              </a:spcAft>
              <a:buClr>
                <a:srgbClr val="005375"/>
              </a:buClr>
              <a:buSzPts val="1000"/>
              <a:buNone/>
              <a:defRPr sz="1000">
                <a:solidFill>
                  <a:srgbClr val="005375"/>
                </a:solidFill>
              </a:defRPr>
            </a:lvl2pPr>
            <a:lvl3pPr lvl="2" rtl="0">
              <a:lnSpc>
                <a:spcPct val="100000"/>
              </a:lnSpc>
              <a:spcBef>
                <a:spcPts val="0"/>
              </a:spcBef>
              <a:spcAft>
                <a:spcPts val="0"/>
              </a:spcAft>
              <a:buClr>
                <a:srgbClr val="005375"/>
              </a:buClr>
              <a:buSzPts val="1000"/>
              <a:buNone/>
              <a:defRPr sz="1000">
                <a:solidFill>
                  <a:srgbClr val="005375"/>
                </a:solidFill>
              </a:defRPr>
            </a:lvl3pPr>
            <a:lvl4pPr lvl="3" rtl="0">
              <a:lnSpc>
                <a:spcPct val="100000"/>
              </a:lnSpc>
              <a:spcBef>
                <a:spcPts val="0"/>
              </a:spcBef>
              <a:spcAft>
                <a:spcPts val="0"/>
              </a:spcAft>
              <a:buClr>
                <a:srgbClr val="005375"/>
              </a:buClr>
              <a:buSzPts val="1000"/>
              <a:buNone/>
              <a:defRPr sz="1000">
                <a:solidFill>
                  <a:srgbClr val="005375"/>
                </a:solidFill>
              </a:defRPr>
            </a:lvl4pPr>
            <a:lvl5pPr lvl="4" rtl="0">
              <a:lnSpc>
                <a:spcPct val="100000"/>
              </a:lnSpc>
              <a:spcBef>
                <a:spcPts val="0"/>
              </a:spcBef>
              <a:spcAft>
                <a:spcPts val="0"/>
              </a:spcAft>
              <a:buClr>
                <a:srgbClr val="005375"/>
              </a:buClr>
              <a:buSzPts val="1000"/>
              <a:buNone/>
              <a:defRPr sz="1000">
                <a:solidFill>
                  <a:srgbClr val="005375"/>
                </a:solidFill>
              </a:defRPr>
            </a:lvl5pPr>
            <a:lvl6pPr lvl="5" rtl="0">
              <a:lnSpc>
                <a:spcPct val="100000"/>
              </a:lnSpc>
              <a:spcBef>
                <a:spcPts val="0"/>
              </a:spcBef>
              <a:spcAft>
                <a:spcPts val="0"/>
              </a:spcAft>
              <a:buClr>
                <a:srgbClr val="005375"/>
              </a:buClr>
              <a:buSzPts val="1000"/>
              <a:buNone/>
              <a:defRPr sz="1000">
                <a:solidFill>
                  <a:srgbClr val="005375"/>
                </a:solidFill>
              </a:defRPr>
            </a:lvl6pPr>
            <a:lvl7pPr lvl="6" rtl="0">
              <a:lnSpc>
                <a:spcPct val="100000"/>
              </a:lnSpc>
              <a:spcBef>
                <a:spcPts val="0"/>
              </a:spcBef>
              <a:spcAft>
                <a:spcPts val="0"/>
              </a:spcAft>
              <a:buClr>
                <a:srgbClr val="005375"/>
              </a:buClr>
              <a:buSzPts val="1000"/>
              <a:buNone/>
              <a:defRPr sz="1000">
                <a:solidFill>
                  <a:srgbClr val="005375"/>
                </a:solidFill>
              </a:defRPr>
            </a:lvl7pPr>
            <a:lvl8pPr lvl="7" rtl="0">
              <a:lnSpc>
                <a:spcPct val="100000"/>
              </a:lnSpc>
              <a:spcBef>
                <a:spcPts val="0"/>
              </a:spcBef>
              <a:spcAft>
                <a:spcPts val="0"/>
              </a:spcAft>
              <a:buClr>
                <a:srgbClr val="005375"/>
              </a:buClr>
              <a:buSzPts val="1000"/>
              <a:buNone/>
              <a:defRPr sz="1000">
                <a:solidFill>
                  <a:srgbClr val="005375"/>
                </a:solidFill>
              </a:defRPr>
            </a:lvl8pPr>
            <a:lvl9pPr lvl="8"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02" name="Google Shape;102;p16"/>
          <p:cNvSpPr/>
          <p:nvPr/>
        </p:nvSpPr>
        <p:spPr>
          <a:xfrm>
            <a:off x="8829600" y="1476375"/>
            <a:ext cx="314400" cy="29241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8829600" y="1476375"/>
            <a:ext cx="234300" cy="29241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0" y="1476375"/>
            <a:ext cx="314400" cy="29241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4">
  <p:cSld name="BIG_NUMBER_1_1_1_1_4">
    <p:spTree>
      <p:nvGrpSpPr>
        <p:cNvPr id="1" name="Shape 105"/>
        <p:cNvGrpSpPr/>
        <p:nvPr/>
      </p:nvGrpSpPr>
      <p:grpSpPr>
        <a:xfrm>
          <a:off x="0" y="0"/>
          <a:ext cx="0" cy="0"/>
          <a:chOff x="0" y="0"/>
          <a:chExt cx="0" cy="0"/>
        </a:xfrm>
      </p:grpSpPr>
      <p:sp>
        <p:nvSpPr>
          <p:cNvPr id="106" name="Google Shape;106;p17"/>
          <p:cNvSpPr/>
          <p:nvPr/>
        </p:nvSpPr>
        <p:spPr>
          <a:xfrm>
            <a:off x="-150" y="0"/>
            <a:ext cx="4572300" cy="51435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 name="Google Shape;107;p17"/>
          <p:cNvSpPr/>
          <p:nvPr/>
        </p:nvSpPr>
        <p:spPr>
          <a:xfrm>
            <a:off x="4571850" y="0"/>
            <a:ext cx="4572300" cy="51435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5">
  <p:cSld name="BIG_NUMBER_1_1_1_1_5">
    <p:spTree>
      <p:nvGrpSpPr>
        <p:cNvPr id="1" name="Shape 109"/>
        <p:cNvGrpSpPr/>
        <p:nvPr/>
      </p:nvGrpSpPr>
      <p:grpSpPr>
        <a:xfrm>
          <a:off x="0" y="0"/>
          <a:ext cx="0" cy="0"/>
          <a:chOff x="0" y="0"/>
          <a:chExt cx="0" cy="0"/>
        </a:xfrm>
      </p:grpSpPr>
      <p:sp>
        <p:nvSpPr>
          <p:cNvPr id="110" name="Google Shape;110;p18"/>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11" name="Google Shape;111;p18"/>
          <p:cNvSpPr/>
          <p:nvPr/>
        </p:nvSpPr>
        <p:spPr>
          <a:xfrm>
            <a:off x="-112075" y="3761825"/>
            <a:ext cx="9256200" cy="138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164375" y="3465375"/>
            <a:ext cx="3793800" cy="29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WO COLUMNS 2">
  <p:cSld name="BIG_NUMBER_1_1_1_3_2">
    <p:spTree>
      <p:nvGrpSpPr>
        <p:cNvPr id="1" name="Shape 113"/>
        <p:cNvGrpSpPr/>
        <p:nvPr/>
      </p:nvGrpSpPr>
      <p:grpSpPr>
        <a:xfrm>
          <a:off x="0" y="0"/>
          <a:ext cx="0" cy="0"/>
          <a:chOff x="0" y="0"/>
          <a:chExt cx="0" cy="0"/>
        </a:xfrm>
      </p:grpSpPr>
      <p:sp>
        <p:nvSpPr>
          <p:cNvPr id="114" name="Google Shape;114;p19"/>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15" name="Google Shape;115;p19"/>
          <p:cNvSpPr txBox="1">
            <a:spLocks noGrp="1"/>
          </p:cNvSpPr>
          <p:nvPr>
            <p:ph type="subTitle" idx="1"/>
          </p:nvPr>
        </p:nvSpPr>
        <p:spPr>
          <a:xfrm>
            <a:off x="1408373" y="3834053"/>
            <a:ext cx="22959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16" name="Google Shape;116;p19"/>
          <p:cNvSpPr txBox="1">
            <a:spLocks noGrp="1"/>
          </p:cNvSpPr>
          <p:nvPr>
            <p:ph type="subTitle" idx="2"/>
          </p:nvPr>
        </p:nvSpPr>
        <p:spPr>
          <a:xfrm>
            <a:off x="5439723" y="1567103"/>
            <a:ext cx="22959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BIG TEXT 2">
  <p:cSld name="BIG_NUMBER_1_1_1_3_3">
    <p:spTree>
      <p:nvGrpSpPr>
        <p:cNvPr id="1" name="Shape 117"/>
        <p:cNvGrpSpPr/>
        <p:nvPr/>
      </p:nvGrpSpPr>
      <p:grpSpPr>
        <a:xfrm>
          <a:off x="0" y="0"/>
          <a:ext cx="0" cy="0"/>
          <a:chOff x="0" y="0"/>
          <a:chExt cx="0" cy="0"/>
        </a:xfrm>
      </p:grpSpPr>
      <p:sp>
        <p:nvSpPr>
          <p:cNvPr id="118" name="Google Shape;118;p20"/>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19" name="Google Shape;119;p20"/>
          <p:cNvSpPr txBox="1">
            <a:spLocks noGrp="1"/>
          </p:cNvSpPr>
          <p:nvPr>
            <p:ph type="ctrTitle" idx="2"/>
          </p:nvPr>
        </p:nvSpPr>
        <p:spPr>
          <a:xfrm>
            <a:off x="1960200" y="2510150"/>
            <a:ext cx="52236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3600"/>
              <a:buNone/>
              <a:defRPr>
                <a:solidFill>
                  <a:srgbClr val="005375"/>
                </a:solidFill>
              </a:defRPr>
            </a:lvl1pPr>
            <a:lvl2pPr lvl="1" algn="ctr" rtl="0">
              <a:spcBef>
                <a:spcPts val="0"/>
              </a:spcBef>
              <a:spcAft>
                <a:spcPts val="0"/>
              </a:spcAft>
              <a:buClr>
                <a:srgbClr val="005375"/>
              </a:buClr>
              <a:buSzPts val="3600"/>
              <a:buNone/>
              <a:defRPr sz="3600">
                <a:solidFill>
                  <a:srgbClr val="005375"/>
                </a:solidFill>
              </a:defRPr>
            </a:lvl2pPr>
            <a:lvl3pPr lvl="2" algn="ctr" rtl="0">
              <a:spcBef>
                <a:spcPts val="0"/>
              </a:spcBef>
              <a:spcAft>
                <a:spcPts val="0"/>
              </a:spcAft>
              <a:buClr>
                <a:srgbClr val="005375"/>
              </a:buClr>
              <a:buSzPts val="3600"/>
              <a:buNone/>
              <a:defRPr sz="3600">
                <a:solidFill>
                  <a:srgbClr val="005375"/>
                </a:solidFill>
              </a:defRPr>
            </a:lvl3pPr>
            <a:lvl4pPr lvl="3" algn="ctr" rtl="0">
              <a:spcBef>
                <a:spcPts val="0"/>
              </a:spcBef>
              <a:spcAft>
                <a:spcPts val="0"/>
              </a:spcAft>
              <a:buClr>
                <a:srgbClr val="005375"/>
              </a:buClr>
              <a:buSzPts val="3600"/>
              <a:buNone/>
              <a:defRPr sz="3600">
                <a:solidFill>
                  <a:srgbClr val="005375"/>
                </a:solidFill>
              </a:defRPr>
            </a:lvl4pPr>
            <a:lvl5pPr lvl="4" algn="ctr" rtl="0">
              <a:spcBef>
                <a:spcPts val="0"/>
              </a:spcBef>
              <a:spcAft>
                <a:spcPts val="0"/>
              </a:spcAft>
              <a:buClr>
                <a:srgbClr val="005375"/>
              </a:buClr>
              <a:buSzPts val="3600"/>
              <a:buNone/>
              <a:defRPr sz="3600">
                <a:solidFill>
                  <a:srgbClr val="005375"/>
                </a:solidFill>
              </a:defRPr>
            </a:lvl5pPr>
            <a:lvl6pPr lvl="5" algn="ctr" rtl="0">
              <a:spcBef>
                <a:spcPts val="0"/>
              </a:spcBef>
              <a:spcAft>
                <a:spcPts val="0"/>
              </a:spcAft>
              <a:buClr>
                <a:srgbClr val="005375"/>
              </a:buClr>
              <a:buSzPts val="3600"/>
              <a:buNone/>
              <a:defRPr sz="3600">
                <a:solidFill>
                  <a:srgbClr val="005375"/>
                </a:solidFill>
              </a:defRPr>
            </a:lvl6pPr>
            <a:lvl7pPr lvl="6" algn="ctr" rtl="0">
              <a:spcBef>
                <a:spcPts val="0"/>
              </a:spcBef>
              <a:spcAft>
                <a:spcPts val="0"/>
              </a:spcAft>
              <a:buClr>
                <a:srgbClr val="005375"/>
              </a:buClr>
              <a:buSzPts val="3600"/>
              <a:buNone/>
              <a:defRPr sz="3600">
                <a:solidFill>
                  <a:srgbClr val="005375"/>
                </a:solidFill>
              </a:defRPr>
            </a:lvl7pPr>
            <a:lvl8pPr lvl="7" algn="ctr" rtl="0">
              <a:spcBef>
                <a:spcPts val="0"/>
              </a:spcBef>
              <a:spcAft>
                <a:spcPts val="0"/>
              </a:spcAft>
              <a:buClr>
                <a:srgbClr val="005375"/>
              </a:buClr>
              <a:buSzPts val="3600"/>
              <a:buNone/>
              <a:defRPr sz="3600">
                <a:solidFill>
                  <a:srgbClr val="005375"/>
                </a:solidFill>
              </a:defRPr>
            </a:lvl8pPr>
            <a:lvl9pPr lvl="8" algn="ctr" rtl="0">
              <a:spcBef>
                <a:spcPts val="0"/>
              </a:spcBef>
              <a:spcAft>
                <a:spcPts val="0"/>
              </a:spcAft>
              <a:buClr>
                <a:srgbClr val="005375"/>
              </a:buClr>
              <a:buSzPts val="3600"/>
              <a:buNone/>
              <a:defRPr sz="3600">
                <a:solidFill>
                  <a:srgbClr val="005375"/>
                </a:solidFill>
              </a:defRPr>
            </a:lvl9pPr>
          </a:lstStyle>
          <a:p>
            <a:endParaRPr/>
          </a:p>
        </p:txBody>
      </p:sp>
      <p:sp>
        <p:nvSpPr>
          <p:cNvPr id="120" name="Google Shape;120;p20"/>
          <p:cNvSpPr txBox="1">
            <a:spLocks noGrp="1"/>
          </p:cNvSpPr>
          <p:nvPr>
            <p:ph type="subTitle" idx="1"/>
          </p:nvPr>
        </p:nvSpPr>
        <p:spPr>
          <a:xfrm>
            <a:off x="2769925" y="3279225"/>
            <a:ext cx="3814200" cy="7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21" name="Google Shape;121;p20"/>
          <p:cNvSpPr/>
          <p:nvPr/>
        </p:nvSpPr>
        <p:spPr>
          <a:xfrm>
            <a:off x="0" y="2173125"/>
            <a:ext cx="1668000" cy="18477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7476000" y="2173125"/>
            <a:ext cx="1668000" cy="18477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IG TEXT ">
  <p:cSld name="BIG_NUMBER_1_1_1_3_3_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3" name="Google Shape;13;p3"/>
          <p:cNvSpPr txBox="1">
            <a:spLocks noGrp="1"/>
          </p:cNvSpPr>
          <p:nvPr>
            <p:ph type="subTitle" idx="1"/>
          </p:nvPr>
        </p:nvSpPr>
        <p:spPr>
          <a:xfrm>
            <a:off x="720000" y="1685250"/>
            <a:ext cx="6750600" cy="30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5375"/>
              </a:buClr>
              <a:buSzPts val="1000"/>
              <a:buNone/>
              <a:defRPr sz="1000">
                <a:solidFill>
                  <a:srgbClr val="005375"/>
                </a:solidFill>
              </a:defRPr>
            </a:lvl1pPr>
            <a:lvl2pPr lvl="1" rtl="0">
              <a:lnSpc>
                <a:spcPct val="100000"/>
              </a:lnSpc>
              <a:spcBef>
                <a:spcPts val="0"/>
              </a:spcBef>
              <a:spcAft>
                <a:spcPts val="0"/>
              </a:spcAft>
              <a:buClr>
                <a:srgbClr val="005375"/>
              </a:buClr>
              <a:buSzPts val="1000"/>
              <a:buNone/>
              <a:defRPr sz="1000">
                <a:solidFill>
                  <a:srgbClr val="005375"/>
                </a:solidFill>
              </a:defRPr>
            </a:lvl2pPr>
            <a:lvl3pPr lvl="2" rtl="0">
              <a:lnSpc>
                <a:spcPct val="100000"/>
              </a:lnSpc>
              <a:spcBef>
                <a:spcPts val="0"/>
              </a:spcBef>
              <a:spcAft>
                <a:spcPts val="0"/>
              </a:spcAft>
              <a:buClr>
                <a:srgbClr val="005375"/>
              </a:buClr>
              <a:buSzPts val="1000"/>
              <a:buNone/>
              <a:defRPr sz="1000">
                <a:solidFill>
                  <a:srgbClr val="005375"/>
                </a:solidFill>
              </a:defRPr>
            </a:lvl3pPr>
            <a:lvl4pPr lvl="3" rtl="0">
              <a:lnSpc>
                <a:spcPct val="100000"/>
              </a:lnSpc>
              <a:spcBef>
                <a:spcPts val="0"/>
              </a:spcBef>
              <a:spcAft>
                <a:spcPts val="0"/>
              </a:spcAft>
              <a:buClr>
                <a:srgbClr val="005375"/>
              </a:buClr>
              <a:buSzPts val="1000"/>
              <a:buNone/>
              <a:defRPr sz="1000">
                <a:solidFill>
                  <a:srgbClr val="005375"/>
                </a:solidFill>
              </a:defRPr>
            </a:lvl4pPr>
            <a:lvl5pPr lvl="4" rtl="0">
              <a:lnSpc>
                <a:spcPct val="100000"/>
              </a:lnSpc>
              <a:spcBef>
                <a:spcPts val="0"/>
              </a:spcBef>
              <a:spcAft>
                <a:spcPts val="0"/>
              </a:spcAft>
              <a:buClr>
                <a:srgbClr val="005375"/>
              </a:buClr>
              <a:buSzPts val="1000"/>
              <a:buNone/>
              <a:defRPr sz="1000">
                <a:solidFill>
                  <a:srgbClr val="005375"/>
                </a:solidFill>
              </a:defRPr>
            </a:lvl5pPr>
            <a:lvl6pPr lvl="5" rtl="0">
              <a:lnSpc>
                <a:spcPct val="100000"/>
              </a:lnSpc>
              <a:spcBef>
                <a:spcPts val="0"/>
              </a:spcBef>
              <a:spcAft>
                <a:spcPts val="0"/>
              </a:spcAft>
              <a:buClr>
                <a:srgbClr val="005375"/>
              </a:buClr>
              <a:buSzPts val="1000"/>
              <a:buNone/>
              <a:defRPr sz="1000">
                <a:solidFill>
                  <a:srgbClr val="005375"/>
                </a:solidFill>
              </a:defRPr>
            </a:lvl6pPr>
            <a:lvl7pPr lvl="6" rtl="0">
              <a:lnSpc>
                <a:spcPct val="100000"/>
              </a:lnSpc>
              <a:spcBef>
                <a:spcPts val="0"/>
              </a:spcBef>
              <a:spcAft>
                <a:spcPts val="0"/>
              </a:spcAft>
              <a:buClr>
                <a:srgbClr val="005375"/>
              </a:buClr>
              <a:buSzPts val="1000"/>
              <a:buNone/>
              <a:defRPr sz="1000">
                <a:solidFill>
                  <a:srgbClr val="005375"/>
                </a:solidFill>
              </a:defRPr>
            </a:lvl7pPr>
            <a:lvl8pPr lvl="7" rtl="0">
              <a:lnSpc>
                <a:spcPct val="100000"/>
              </a:lnSpc>
              <a:spcBef>
                <a:spcPts val="0"/>
              </a:spcBef>
              <a:spcAft>
                <a:spcPts val="0"/>
              </a:spcAft>
              <a:buClr>
                <a:srgbClr val="005375"/>
              </a:buClr>
              <a:buSzPts val="1000"/>
              <a:buNone/>
              <a:defRPr sz="1000">
                <a:solidFill>
                  <a:srgbClr val="005375"/>
                </a:solidFill>
              </a:defRPr>
            </a:lvl8pPr>
            <a:lvl9pPr lvl="8" rtl="0">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IX COLUMNS">
  <p:cSld name="BIG_NUMBER_1_1_1_4">
    <p:spTree>
      <p:nvGrpSpPr>
        <p:cNvPr id="1" name="Shape 123"/>
        <p:cNvGrpSpPr/>
        <p:nvPr/>
      </p:nvGrpSpPr>
      <p:grpSpPr>
        <a:xfrm>
          <a:off x="0" y="0"/>
          <a:ext cx="0" cy="0"/>
          <a:chOff x="0" y="0"/>
          <a:chExt cx="0" cy="0"/>
        </a:xfrm>
      </p:grpSpPr>
      <p:sp>
        <p:nvSpPr>
          <p:cNvPr id="124" name="Google Shape;124;p21"/>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25" name="Google Shape;125;p21"/>
          <p:cNvSpPr txBox="1">
            <a:spLocks noGrp="1"/>
          </p:cNvSpPr>
          <p:nvPr>
            <p:ph type="ctrTitle" idx="2"/>
          </p:nvPr>
        </p:nvSpPr>
        <p:spPr>
          <a:xfrm>
            <a:off x="2554550" y="361017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26" name="Google Shape;126;p21"/>
          <p:cNvSpPr txBox="1">
            <a:spLocks noGrp="1"/>
          </p:cNvSpPr>
          <p:nvPr>
            <p:ph type="subTitle" idx="1"/>
          </p:nvPr>
        </p:nvSpPr>
        <p:spPr>
          <a:xfrm>
            <a:off x="2755761" y="3911025"/>
            <a:ext cx="16185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27" name="Google Shape;127;p21"/>
          <p:cNvSpPr txBox="1">
            <a:spLocks noGrp="1"/>
          </p:cNvSpPr>
          <p:nvPr>
            <p:ph type="ctrTitle" idx="3"/>
          </p:nvPr>
        </p:nvSpPr>
        <p:spPr>
          <a:xfrm>
            <a:off x="4380506" y="361017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28" name="Google Shape;128;p21"/>
          <p:cNvSpPr txBox="1">
            <a:spLocks noGrp="1"/>
          </p:cNvSpPr>
          <p:nvPr>
            <p:ph type="subTitle" idx="4"/>
          </p:nvPr>
        </p:nvSpPr>
        <p:spPr>
          <a:xfrm>
            <a:off x="4581716" y="3911025"/>
            <a:ext cx="16185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29" name="Google Shape;129;p21"/>
          <p:cNvSpPr txBox="1">
            <a:spLocks noGrp="1"/>
          </p:cNvSpPr>
          <p:nvPr>
            <p:ph type="ctrTitle" idx="5"/>
          </p:nvPr>
        </p:nvSpPr>
        <p:spPr>
          <a:xfrm>
            <a:off x="6206462" y="361017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30" name="Google Shape;130;p21"/>
          <p:cNvSpPr txBox="1">
            <a:spLocks noGrp="1"/>
          </p:cNvSpPr>
          <p:nvPr>
            <p:ph type="subTitle" idx="6"/>
          </p:nvPr>
        </p:nvSpPr>
        <p:spPr>
          <a:xfrm>
            <a:off x="6407672" y="3911025"/>
            <a:ext cx="16185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31" name="Google Shape;131;p21"/>
          <p:cNvSpPr txBox="1">
            <a:spLocks noGrp="1"/>
          </p:cNvSpPr>
          <p:nvPr>
            <p:ph type="ctrTitle" idx="7"/>
          </p:nvPr>
        </p:nvSpPr>
        <p:spPr>
          <a:xfrm>
            <a:off x="2554550" y="203582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32" name="Google Shape;132;p21"/>
          <p:cNvSpPr txBox="1">
            <a:spLocks noGrp="1"/>
          </p:cNvSpPr>
          <p:nvPr>
            <p:ph type="subTitle" idx="8"/>
          </p:nvPr>
        </p:nvSpPr>
        <p:spPr>
          <a:xfrm>
            <a:off x="2755761" y="2319160"/>
            <a:ext cx="16185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33" name="Google Shape;133;p21"/>
          <p:cNvSpPr txBox="1">
            <a:spLocks noGrp="1"/>
          </p:cNvSpPr>
          <p:nvPr>
            <p:ph type="ctrTitle" idx="9"/>
          </p:nvPr>
        </p:nvSpPr>
        <p:spPr>
          <a:xfrm>
            <a:off x="4380506" y="203582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34" name="Google Shape;134;p21"/>
          <p:cNvSpPr txBox="1">
            <a:spLocks noGrp="1"/>
          </p:cNvSpPr>
          <p:nvPr>
            <p:ph type="subTitle" idx="13"/>
          </p:nvPr>
        </p:nvSpPr>
        <p:spPr>
          <a:xfrm>
            <a:off x="4581716" y="2319160"/>
            <a:ext cx="16185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135" name="Google Shape;135;p21"/>
          <p:cNvSpPr txBox="1">
            <a:spLocks noGrp="1"/>
          </p:cNvSpPr>
          <p:nvPr>
            <p:ph type="ctrTitle" idx="14"/>
          </p:nvPr>
        </p:nvSpPr>
        <p:spPr>
          <a:xfrm>
            <a:off x="6206462" y="2035825"/>
            <a:ext cx="20208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136" name="Google Shape;136;p21"/>
          <p:cNvSpPr txBox="1">
            <a:spLocks noGrp="1"/>
          </p:cNvSpPr>
          <p:nvPr>
            <p:ph type="subTitle" idx="15"/>
          </p:nvPr>
        </p:nvSpPr>
        <p:spPr>
          <a:xfrm>
            <a:off x="6407672" y="2319160"/>
            <a:ext cx="16185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amp;CREDITS">
  <p:cSld name="BIG_NUMBER_1_1_1_3_3_1">
    <p:spTree>
      <p:nvGrpSpPr>
        <p:cNvPr id="1" name="Shape 137"/>
        <p:cNvGrpSpPr/>
        <p:nvPr/>
      </p:nvGrpSpPr>
      <p:grpSpPr>
        <a:xfrm>
          <a:off x="0" y="0"/>
          <a:ext cx="0" cy="0"/>
          <a:chOff x="0" y="0"/>
          <a:chExt cx="0" cy="0"/>
        </a:xfrm>
      </p:grpSpPr>
      <p:sp>
        <p:nvSpPr>
          <p:cNvPr id="138" name="Google Shape;138;p22"/>
          <p:cNvSpPr txBox="1">
            <a:spLocks noGrp="1"/>
          </p:cNvSpPr>
          <p:nvPr>
            <p:ph type="ctrTitle"/>
          </p:nvPr>
        </p:nvSpPr>
        <p:spPr>
          <a:xfrm>
            <a:off x="1222800" y="1812400"/>
            <a:ext cx="6698400" cy="390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9" name="Google Shape;139;p22"/>
          <p:cNvSpPr txBox="1">
            <a:spLocks noGrp="1"/>
          </p:cNvSpPr>
          <p:nvPr>
            <p:ph type="subTitle" idx="1"/>
          </p:nvPr>
        </p:nvSpPr>
        <p:spPr>
          <a:xfrm>
            <a:off x="1222800" y="2284700"/>
            <a:ext cx="3814200" cy="7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0" name="Google Shape;140;p22"/>
          <p:cNvSpPr txBox="1"/>
          <p:nvPr/>
        </p:nvSpPr>
        <p:spPr>
          <a:xfrm>
            <a:off x="1222800" y="3716025"/>
            <a:ext cx="2753100" cy="641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DC5641"/>
                </a:solidFill>
                <a:latin typeface="Questrial"/>
                <a:ea typeface="Questrial"/>
                <a:cs typeface="Questrial"/>
                <a:sym typeface="Questrial"/>
              </a:rPr>
              <a:t>CREDITS: This presentation template was created by </a:t>
            </a:r>
            <a:r>
              <a:rPr lang="en" sz="900" b="1">
                <a:solidFill>
                  <a:srgbClr val="DC5641"/>
                </a:solidFill>
                <a:uFill>
                  <a:noFill/>
                </a:uFill>
                <a:latin typeface="Questrial"/>
                <a:ea typeface="Questrial"/>
                <a:cs typeface="Questrial"/>
                <a:sym typeface="Questrial"/>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900">
                <a:solidFill>
                  <a:srgbClr val="DC5641"/>
                </a:solidFill>
                <a:latin typeface="Questrial"/>
                <a:ea typeface="Questrial"/>
                <a:cs typeface="Questrial"/>
                <a:sym typeface="Questrial"/>
              </a:rPr>
              <a:t>, including icons by </a:t>
            </a:r>
            <a:r>
              <a:rPr lang="en" sz="900" b="1">
                <a:solidFill>
                  <a:srgbClr val="DC5641"/>
                </a:solidFill>
                <a:uFill>
                  <a:noFill/>
                </a:uFill>
                <a:latin typeface="Questrial"/>
                <a:ea typeface="Questrial"/>
                <a:cs typeface="Questrial"/>
                <a:sym typeface="Quest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900">
                <a:solidFill>
                  <a:srgbClr val="DC5641"/>
                </a:solidFill>
                <a:latin typeface="Questrial"/>
                <a:ea typeface="Questrial"/>
                <a:cs typeface="Questrial"/>
                <a:sym typeface="Questrial"/>
              </a:rPr>
              <a:t>, and infographics &amp; images by </a:t>
            </a:r>
            <a:r>
              <a:rPr lang="en" sz="900">
                <a:solidFill>
                  <a:srgbClr val="DC5641"/>
                </a:solidFill>
                <a:uFill>
                  <a:noFill/>
                </a:uFill>
                <a:latin typeface="Questrial"/>
                <a:ea typeface="Questrial"/>
                <a:cs typeface="Questrial"/>
                <a:sym typeface="Quest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900">
                <a:solidFill>
                  <a:srgbClr val="DC5641"/>
                </a:solidFill>
                <a:latin typeface="Questrial"/>
                <a:ea typeface="Questrial"/>
                <a:cs typeface="Questrial"/>
                <a:sym typeface="Questrial"/>
              </a:rPr>
              <a:t>. </a:t>
            </a:r>
            <a:endParaRPr sz="900">
              <a:solidFill>
                <a:srgbClr val="DC5641"/>
              </a:solidFill>
              <a:latin typeface="Questrial"/>
              <a:ea typeface="Questrial"/>
              <a:cs typeface="Questrial"/>
              <a:sym typeface="Questrial"/>
            </a:endParaRPr>
          </a:p>
          <a:p>
            <a:pPr marL="0" lvl="0" indent="0" algn="l" rtl="0">
              <a:spcBef>
                <a:spcPts val="300"/>
              </a:spcBef>
              <a:spcAft>
                <a:spcPts val="0"/>
              </a:spcAft>
              <a:buNone/>
            </a:pPr>
            <a:r>
              <a:rPr lang="en" sz="900" b="1">
                <a:solidFill>
                  <a:srgbClr val="DC5641"/>
                </a:solidFill>
                <a:latin typeface="Questrial"/>
                <a:ea typeface="Questrial"/>
                <a:cs typeface="Questrial"/>
                <a:sym typeface="Questrial"/>
              </a:rPr>
              <a:t>Please keep this slide for attribution.</a:t>
            </a:r>
            <a:endParaRPr sz="900" b="1">
              <a:solidFill>
                <a:srgbClr val="DC5641"/>
              </a:solidFill>
              <a:latin typeface="Questrial"/>
              <a:ea typeface="Questrial"/>
              <a:cs typeface="Questrial"/>
              <a:sym typeface="Questrial"/>
            </a:endParaRPr>
          </a:p>
          <a:p>
            <a:pPr marL="0" lvl="0" indent="0" algn="l" rtl="0">
              <a:lnSpc>
                <a:spcPct val="115000"/>
              </a:lnSpc>
              <a:spcBef>
                <a:spcPts val="300"/>
              </a:spcBef>
              <a:spcAft>
                <a:spcPts val="0"/>
              </a:spcAft>
              <a:buNone/>
            </a:pPr>
            <a:endParaRPr sz="900">
              <a:solidFill>
                <a:srgbClr val="DC5641"/>
              </a:solidFill>
              <a:latin typeface="Questrial"/>
              <a:ea typeface="Questrial"/>
              <a:cs typeface="Questrial"/>
              <a:sym typeface="Quest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272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BULLET POINTS 3">
  <p:cSld name="BIG_NUMBER_1_1_1_1_1_1_1_1">
    <p:spTree>
      <p:nvGrpSpPr>
        <p:cNvPr id="1" name="Shape 141"/>
        <p:cNvGrpSpPr/>
        <p:nvPr/>
      </p:nvGrpSpPr>
      <p:grpSpPr>
        <a:xfrm>
          <a:off x="0" y="0"/>
          <a:ext cx="0" cy="0"/>
          <a:chOff x="0" y="0"/>
          <a:chExt cx="0" cy="0"/>
        </a:xfrm>
      </p:grpSpPr>
      <p:sp>
        <p:nvSpPr>
          <p:cNvPr id="142" name="Google Shape;142;p23"/>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43" name="Google Shape;143;p23"/>
          <p:cNvSpPr txBox="1">
            <a:spLocks noGrp="1"/>
          </p:cNvSpPr>
          <p:nvPr>
            <p:ph type="body" idx="1"/>
          </p:nvPr>
        </p:nvSpPr>
        <p:spPr>
          <a:xfrm>
            <a:off x="695038" y="1282650"/>
            <a:ext cx="3730500" cy="24999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1pPr>
            <a:lvl2pPr marL="914400" lvl="1"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2pPr>
            <a:lvl3pPr marL="1371600" lvl="2"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3pPr>
            <a:lvl4pPr marL="1828800" lvl="3"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4pPr>
            <a:lvl5pPr marL="2286000" lvl="4"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5pPr>
            <a:lvl6pPr marL="2743200" lvl="5"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6pPr>
            <a:lvl7pPr marL="3200400" lvl="6"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7pPr>
            <a:lvl8pPr marL="3657600" lvl="7"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8pPr>
            <a:lvl9pPr marL="4114800" lvl="8" indent="-292100" rtl="0">
              <a:lnSpc>
                <a:spcPct val="115000"/>
              </a:lnSpc>
              <a:spcBef>
                <a:spcPts val="1600"/>
              </a:spcBef>
              <a:spcAft>
                <a:spcPts val="1600"/>
              </a:spcAft>
              <a:buClr>
                <a:srgbClr val="005375"/>
              </a:buClr>
              <a:buSzPts val="1000"/>
              <a:buFont typeface="Questrial"/>
              <a:buChar char="■"/>
              <a:defRPr sz="1000">
                <a:solidFill>
                  <a:srgbClr val="005375"/>
                </a:solidFill>
                <a:latin typeface="Questrial"/>
                <a:ea typeface="Questrial"/>
                <a:cs typeface="Questrial"/>
                <a:sym typeface="Questrial"/>
              </a:defRPr>
            </a:lvl9pPr>
          </a:lstStyle>
          <a:p>
            <a:endParaRPr/>
          </a:p>
        </p:txBody>
      </p:sp>
      <p:sp>
        <p:nvSpPr>
          <p:cNvPr id="144" name="Google Shape;144;p23"/>
          <p:cNvSpPr txBox="1">
            <a:spLocks noGrp="1"/>
          </p:cNvSpPr>
          <p:nvPr>
            <p:ph type="body" idx="2"/>
          </p:nvPr>
        </p:nvSpPr>
        <p:spPr>
          <a:xfrm>
            <a:off x="4718451" y="1282650"/>
            <a:ext cx="3730500" cy="24999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1pPr>
            <a:lvl2pPr marL="914400" lvl="1"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2pPr>
            <a:lvl3pPr marL="1371600" lvl="2"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3pPr>
            <a:lvl4pPr marL="1828800" lvl="3"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4pPr>
            <a:lvl5pPr marL="2286000" lvl="4"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5pPr>
            <a:lvl6pPr marL="2743200" lvl="5"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6pPr>
            <a:lvl7pPr marL="3200400" lvl="6"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7pPr>
            <a:lvl8pPr marL="3657600" lvl="7" indent="-292100" rtl="0">
              <a:lnSpc>
                <a:spcPct val="115000"/>
              </a:lnSpc>
              <a:spcBef>
                <a:spcPts val="1600"/>
              </a:spcBef>
              <a:spcAft>
                <a:spcPts val="0"/>
              </a:spcAft>
              <a:buClr>
                <a:srgbClr val="005375"/>
              </a:buClr>
              <a:buSzPts val="1000"/>
              <a:buFont typeface="Questrial"/>
              <a:buChar char="○"/>
              <a:defRPr sz="1000">
                <a:solidFill>
                  <a:srgbClr val="005375"/>
                </a:solidFill>
                <a:latin typeface="Questrial"/>
                <a:ea typeface="Questrial"/>
                <a:cs typeface="Questrial"/>
                <a:sym typeface="Questrial"/>
              </a:defRPr>
            </a:lvl8pPr>
            <a:lvl9pPr marL="4114800" lvl="8" indent="-292100" rtl="0">
              <a:lnSpc>
                <a:spcPct val="115000"/>
              </a:lnSpc>
              <a:spcBef>
                <a:spcPts val="1600"/>
              </a:spcBef>
              <a:spcAft>
                <a:spcPts val="1600"/>
              </a:spcAft>
              <a:buClr>
                <a:srgbClr val="005375"/>
              </a:buClr>
              <a:buSzPts val="1000"/>
              <a:buFont typeface="Questrial"/>
              <a:buChar char="■"/>
              <a:defRPr sz="1000">
                <a:solidFill>
                  <a:srgbClr val="005375"/>
                </a:solidFill>
                <a:latin typeface="Questrial"/>
                <a:ea typeface="Questrial"/>
                <a:cs typeface="Questrial"/>
                <a:sym typeface="Questrial"/>
              </a:defRPr>
            </a:lvl9pPr>
          </a:lstStyle>
          <a:p>
            <a:endParaRPr/>
          </a:p>
        </p:txBody>
      </p:sp>
      <p:sp>
        <p:nvSpPr>
          <p:cNvPr id="145" name="Google Shape;145;p23"/>
          <p:cNvSpPr/>
          <p:nvPr/>
        </p:nvSpPr>
        <p:spPr>
          <a:xfrm>
            <a:off x="8908500" y="0"/>
            <a:ext cx="235500" cy="29703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8908500" y="3275475"/>
            <a:ext cx="235500" cy="3144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IG_NUMBER_1">
    <p:bg>
      <p:bgPr>
        <a:solidFill>
          <a:srgbClr val="FFFFFF"/>
        </a:solid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hasCustomPrompt="1"/>
          </p:nvPr>
        </p:nvSpPr>
        <p:spPr>
          <a:xfrm>
            <a:off x="198703" y="1204525"/>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16" name="Google Shape;16;p4"/>
          <p:cNvSpPr txBox="1">
            <a:spLocks noGrp="1"/>
          </p:cNvSpPr>
          <p:nvPr>
            <p:ph type="ctrTitle" idx="2"/>
          </p:nvPr>
        </p:nvSpPr>
        <p:spPr>
          <a:xfrm>
            <a:off x="1096000" y="1204525"/>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7" name="Google Shape;17;p4"/>
          <p:cNvSpPr txBox="1">
            <a:spLocks noGrp="1"/>
          </p:cNvSpPr>
          <p:nvPr>
            <p:ph type="subTitle" idx="1"/>
          </p:nvPr>
        </p:nvSpPr>
        <p:spPr>
          <a:xfrm>
            <a:off x="1096005" y="1505375"/>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18" name="Google Shape;18;p4"/>
          <p:cNvSpPr txBox="1">
            <a:spLocks noGrp="1"/>
          </p:cNvSpPr>
          <p:nvPr>
            <p:ph type="title" idx="3" hasCustomPrompt="1"/>
          </p:nvPr>
        </p:nvSpPr>
        <p:spPr>
          <a:xfrm>
            <a:off x="198703" y="1893231"/>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19" name="Google Shape;19;p4"/>
          <p:cNvSpPr txBox="1">
            <a:spLocks noGrp="1"/>
          </p:cNvSpPr>
          <p:nvPr>
            <p:ph type="ctrTitle" idx="4"/>
          </p:nvPr>
        </p:nvSpPr>
        <p:spPr>
          <a:xfrm>
            <a:off x="1096000" y="1893230"/>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0" name="Google Shape;20;p4"/>
          <p:cNvSpPr txBox="1">
            <a:spLocks noGrp="1"/>
          </p:cNvSpPr>
          <p:nvPr>
            <p:ph type="subTitle" idx="5"/>
          </p:nvPr>
        </p:nvSpPr>
        <p:spPr>
          <a:xfrm>
            <a:off x="1096005" y="2194080"/>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1" name="Google Shape;21;p4"/>
          <p:cNvSpPr txBox="1">
            <a:spLocks noGrp="1"/>
          </p:cNvSpPr>
          <p:nvPr>
            <p:ph type="title" idx="6" hasCustomPrompt="1"/>
          </p:nvPr>
        </p:nvSpPr>
        <p:spPr>
          <a:xfrm>
            <a:off x="198703" y="2581937"/>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22" name="Google Shape;22;p4"/>
          <p:cNvSpPr txBox="1">
            <a:spLocks noGrp="1"/>
          </p:cNvSpPr>
          <p:nvPr>
            <p:ph type="ctrTitle" idx="7"/>
          </p:nvPr>
        </p:nvSpPr>
        <p:spPr>
          <a:xfrm>
            <a:off x="1096000" y="2581934"/>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3" name="Google Shape;23;p4"/>
          <p:cNvSpPr txBox="1">
            <a:spLocks noGrp="1"/>
          </p:cNvSpPr>
          <p:nvPr>
            <p:ph type="subTitle" idx="8"/>
          </p:nvPr>
        </p:nvSpPr>
        <p:spPr>
          <a:xfrm>
            <a:off x="1096005" y="2882784"/>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4" name="Google Shape;24;p4"/>
          <p:cNvSpPr txBox="1">
            <a:spLocks noGrp="1"/>
          </p:cNvSpPr>
          <p:nvPr>
            <p:ph type="title" idx="9" hasCustomPrompt="1"/>
          </p:nvPr>
        </p:nvSpPr>
        <p:spPr>
          <a:xfrm>
            <a:off x="198703" y="3270643"/>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25" name="Google Shape;25;p4"/>
          <p:cNvSpPr txBox="1">
            <a:spLocks noGrp="1"/>
          </p:cNvSpPr>
          <p:nvPr>
            <p:ph type="ctrTitle" idx="13"/>
          </p:nvPr>
        </p:nvSpPr>
        <p:spPr>
          <a:xfrm>
            <a:off x="1096000" y="3270639"/>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6" name="Google Shape;26;p4"/>
          <p:cNvSpPr txBox="1">
            <a:spLocks noGrp="1"/>
          </p:cNvSpPr>
          <p:nvPr>
            <p:ph type="subTitle" idx="14"/>
          </p:nvPr>
        </p:nvSpPr>
        <p:spPr>
          <a:xfrm>
            <a:off x="1096005" y="3571489"/>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7" name="Google Shape;27;p4"/>
          <p:cNvSpPr txBox="1">
            <a:spLocks noGrp="1"/>
          </p:cNvSpPr>
          <p:nvPr>
            <p:ph type="title" idx="15" hasCustomPrompt="1"/>
          </p:nvPr>
        </p:nvSpPr>
        <p:spPr>
          <a:xfrm>
            <a:off x="198703" y="3959349"/>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28" name="Google Shape;28;p4"/>
          <p:cNvSpPr txBox="1">
            <a:spLocks noGrp="1"/>
          </p:cNvSpPr>
          <p:nvPr>
            <p:ph type="ctrTitle" idx="16"/>
          </p:nvPr>
        </p:nvSpPr>
        <p:spPr>
          <a:xfrm>
            <a:off x="1096000" y="3959343"/>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9" name="Google Shape;29;p4"/>
          <p:cNvSpPr txBox="1">
            <a:spLocks noGrp="1"/>
          </p:cNvSpPr>
          <p:nvPr>
            <p:ph type="subTitle" idx="17"/>
          </p:nvPr>
        </p:nvSpPr>
        <p:spPr>
          <a:xfrm>
            <a:off x="1096005" y="4260193"/>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30" name="Google Shape;30;p4"/>
          <p:cNvSpPr txBox="1">
            <a:spLocks noGrp="1"/>
          </p:cNvSpPr>
          <p:nvPr>
            <p:ph type="ctrTitle" idx="18"/>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31"/>
        <p:cNvGrpSpPr/>
        <p:nvPr/>
      </p:nvGrpSpPr>
      <p:grpSpPr>
        <a:xfrm>
          <a:off x="0" y="0"/>
          <a:ext cx="0" cy="0"/>
          <a:chOff x="0" y="0"/>
          <a:chExt cx="0" cy="0"/>
        </a:xfrm>
      </p:grpSpPr>
      <p:sp>
        <p:nvSpPr>
          <p:cNvPr id="32" name="Google Shape;32;p5"/>
          <p:cNvSpPr txBox="1">
            <a:spLocks noGrp="1"/>
          </p:cNvSpPr>
          <p:nvPr>
            <p:ph type="subTitle" idx="1"/>
          </p:nvPr>
        </p:nvSpPr>
        <p:spPr>
          <a:xfrm>
            <a:off x="948604" y="1955373"/>
            <a:ext cx="2826300" cy="232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33" name="Google Shape;33;p5"/>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34" name="Google Shape;34;p5"/>
          <p:cNvSpPr/>
          <p:nvPr/>
        </p:nvSpPr>
        <p:spPr>
          <a:xfrm>
            <a:off x="5993075" y="5700"/>
            <a:ext cx="3150900" cy="5835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0" y="4620750"/>
            <a:ext cx="3546300" cy="1572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p:cSld name="BIG_NUMBER_1_1_1">
    <p:spTree>
      <p:nvGrpSpPr>
        <p:cNvPr id="1" name="Shape 36"/>
        <p:cNvGrpSpPr/>
        <p:nvPr/>
      </p:nvGrpSpPr>
      <p:grpSpPr>
        <a:xfrm>
          <a:off x="0" y="0"/>
          <a:ext cx="0" cy="0"/>
          <a:chOff x="0" y="0"/>
          <a:chExt cx="0" cy="0"/>
        </a:xfrm>
      </p:grpSpPr>
      <p:sp>
        <p:nvSpPr>
          <p:cNvPr id="37" name="Google Shape;37;p6"/>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38" name="Google Shape;38;p6"/>
          <p:cNvSpPr txBox="1">
            <a:spLocks noGrp="1"/>
          </p:cNvSpPr>
          <p:nvPr>
            <p:ph type="ctrTitle" idx="2"/>
          </p:nvPr>
        </p:nvSpPr>
        <p:spPr>
          <a:xfrm>
            <a:off x="1201516" y="2665050"/>
            <a:ext cx="19257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39" name="Google Shape;39;p6"/>
          <p:cNvSpPr txBox="1">
            <a:spLocks noGrp="1"/>
          </p:cNvSpPr>
          <p:nvPr>
            <p:ph type="subTitle" idx="1"/>
          </p:nvPr>
        </p:nvSpPr>
        <p:spPr>
          <a:xfrm>
            <a:off x="1201513" y="3042101"/>
            <a:ext cx="19257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40" name="Google Shape;40;p6"/>
          <p:cNvSpPr txBox="1">
            <a:spLocks noGrp="1"/>
          </p:cNvSpPr>
          <p:nvPr>
            <p:ph type="ctrTitle" idx="3"/>
          </p:nvPr>
        </p:nvSpPr>
        <p:spPr>
          <a:xfrm>
            <a:off x="3609151" y="2665050"/>
            <a:ext cx="19257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41" name="Google Shape;41;p6"/>
          <p:cNvSpPr txBox="1">
            <a:spLocks noGrp="1"/>
          </p:cNvSpPr>
          <p:nvPr>
            <p:ph type="subTitle" idx="4"/>
          </p:nvPr>
        </p:nvSpPr>
        <p:spPr>
          <a:xfrm>
            <a:off x="3609148" y="3042101"/>
            <a:ext cx="19257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42" name="Google Shape;42;p6"/>
          <p:cNvSpPr txBox="1">
            <a:spLocks noGrp="1"/>
          </p:cNvSpPr>
          <p:nvPr>
            <p:ph type="ctrTitle" idx="5"/>
          </p:nvPr>
        </p:nvSpPr>
        <p:spPr>
          <a:xfrm>
            <a:off x="6016786" y="2665050"/>
            <a:ext cx="1925700" cy="3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5375"/>
              </a:buClr>
              <a:buSzPts val="1800"/>
              <a:buNone/>
              <a:defRPr sz="1800">
                <a:solidFill>
                  <a:srgbClr val="005375"/>
                </a:solidFill>
              </a:defRPr>
            </a:lvl1pPr>
            <a:lvl2pPr lvl="1" algn="ctr" rtl="0">
              <a:spcBef>
                <a:spcPts val="0"/>
              </a:spcBef>
              <a:spcAft>
                <a:spcPts val="0"/>
              </a:spcAft>
              <a:buClr>
                <a:srgbClr val="005375"/>
              </a:buClr>
              <a:buSzPts val="1800"/>
              <a:buNone/>
              <a:defRPr sz="1800">
                <a:solidFill>
                  <a:srgbClr val="005375"/>
                </a:solidFill>
              </a:defRPr>
            </a:lvl2pPr>
            <a:lvl3pPr lvl="2" algn="ctr" rtl="0">
              <a:spcBef>
                <a:spcPts val="0"/>
              </a:spcBef>
              <a:spcAft>
                <a:spcPts val="0"/>
              </a:spcAft>
              <a:buClr>
                <a:srgbClr val="005375"/>
              </a:buClr>
              <a:buSzPts val="1800"/>
              <a:buNone/>
              <a:defRPr sz="1800">
                <a:solidFill>
                  <a:srgbClr val="005375"/>
                </a:solidFill>
              </a:defRPr>
            </a:lvl3pPr>
            <a:lvl4pPr lvl="3" algn="ctr" rtl="0">
              <a:spcBef>
                <a:spcPts val="0"/>
              </a:spcBef>
              <a:spcAft>
                <a:spcPts val="0"/>
              </a:spcAft>
              <a:buClr>
                <a:srgbClr val="005375"/>
              </a:buClr>
              <a:buSzPts val="1800"/>
              <a:buNone/>
              <a:defRPr sz="1800">
                <a:solidFill>
                  <a:srgbClr val="005375"/>
                </a:solidFill>
              </a:defRPr>
            </a:lvl4pPr>
            <a:lvl5pPr lvl="4" algn="ctr" rtl="0">
              <a:spcBef>
                <a:spcPts val="0"/>
              </a:spcBef>
              <a:spcAft>
                <a:spcPts val="0"/>
              </a:spcAft>
              <a:buClr>
                <a:srgbClr val="005375"/>
              </a:buClr>
              <a:buSzPts val="1800"/>
              <a:buNone/>
              <a:defRPr sz="1800">
                <a:solidFill>
                  <a:srgbClr val="005375"/>
                </a:solidFill>
              </a:defRPr>
            </a:lvl5pPr>
            <a:lvl6pPr lvl="5" algn="ctr" rtl="0">
              <a:spcBef>
                <a:spcPts val="0"/>
              </a:spcBef>
              <a:spcAft>
                <a:spcPts val="0"/>
              </a:spcAft>
              <a:buClr>
                <a:srgbClr val="005375"/>
              </a:buClr>
              <a:buSzPts val="1800"/>
              <a:buNone/>
              <a:defRPr sz="1800">
                <a:solidFill>
                  <a:srgbClr val="005375"/>
                </a:solidFill>
              </a:defRPr>
            </a:lvl6pPr>
            <a:lvl7pPr lvl="6" algn="ctr" rtl="0">
              <a:spcBef>
                <a:spcPts val="0"/>
              </a:spcBef>
              <a:spcAft>
                <a:spcPts val="0"/>
              </a:spcAft>
              <a:buClr>
                <a:srgbClr val="005375"/>
              </a:buClr>
              <a:buSzPts val="1800"/>
              <a:buNone/>
              <a:defRPr sz="1800">
                <a:solidFill>
                  <a:srgbClr val="005375"/>
                </a:solidFill>
              </a:defRPr>
            </a:lvl7pPr>
            <a:lvl8pPr lvl="7" algn="ctr" rtl="0">
              <a:spcBef>
                <a:spcPts val="0"/>
              </a:spcBef>
              <a:spcAft>
                <a:spcPts val="0"/>
              </a:spcAft>
              <a:buClr>
                <a:srgbClr val="005375"/>
              </a:buClr>
              <a:buSzPts val="1800"/>
              <a:buNone/>
              <a:defRPr sz="1800">
                <a:solidFill>
                  <a:srgbClr val="005375"/>
                </a:solidFill>
              </a:defRPr>
            </a:lvl8pPr>
            <a:lvl9pPr lvl="8" algn="ctr" rtl="0">
              <a:spcBef>
                <a:spcPts val="0"/>
              </a:spcBef>
              <a:spcAft>
                <a:spcPts val="0"/>
              </a:spcAft>
              <a:buClr>
                <a:srgbClr val="005375"/>
              </a:buClr>
              <a:buSzPts val="1800"/>
              <a:buNone/>
              <a:defRPr sz="1800">
                <a:solidFill>
                  <a:srgbClr val="005375"/>
                </a:solidFill>
              </a:defRPr>
            </a:lvl9pPr>
          </a:lstStyle>
          <a:p>
            <a:endParaRPr/>
          </a:p>
        </p:txBody>
      </p:sp>
      <p:sp>
        <p:nvSpPr>
          <p:cNvPr id="43" name="Google Shape;43;p6"/>
          <p:cNvSpPr txBox="1">
            <a:spLocks noGrp="1"/>
          </p:cNvSpPr>
          <p:nvPr>
            <p:ph type="subTitle" idx="6"/>
          </p:nvPr>
        </p:nvSpPr>
        <p:spPr>
          <a:xfrm>
            <a:off x="6016783" y="3042101"/>
            <a:ext cx="1925700" cy="3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5375"/>
              </a:buClr>
              <a:buSzPts val="1000"/>
              <a:buNone/>
              <a:defRPr sz="1000">
                <a:solidFill>
                  <a:srgbClr val="005375"/>
                </a:solidFill>
              </a:defRPr>
            </a:lvl1pPr>
            <a:lvl2pPr lvl="1" algn="ctr" rtl="0">
              <a:lnSpc>
                <a:spcPct val="100000"/>
              </a:lnSpc>
              <a:spcBef>
                <a:spcPts val="0"/>
              </a:spcBef>
              <a:spcAft>
                <a:spcPts val="0"/>
              </a:spcAft>
              <a:buClr>
                <a:srgbClr val="005375"/>
              </a:buClr>
              <a:buSzPts val="1000"/>
              <a:buNone/>
              <a:defRPr sz="1000">
                <a:solidFill>
                  <a:srgbClr val="005375"/>
                </a:solidFill>
              </a:defRPr>
            </a:lvl2pPr>
            <a:lvl3pPr lvl="2" algn="ctr" rtl="0">
              <a:lnSpc>
                <a:spcPct val="100000"/>
              </a:lnSpc>
              <a:spcBef>
                <a:spcPts val="0"/>
              </a:spcBef>
              <a:spcAft>
                <a:spcPts val="0"/>
              </a:spcAft>
              <a:buClr>
                <a:srgbClr val="005375"/>
              </a:buClr>
              <a:buSzPts val="1000"/>
              <a:buNone/>
              <a:defRPr sz="1000">
                <a:solidFill>
                  <a:srgbClr val="005375"/>
                </a:solidFill>
              </a:defRPr>
            </a:lvl3pPr>
            <a:lvl4pPr lvl="3" algn="ctr" rtl="0">
              <a:lnSpc>
                <a:spcPct val="100000"/>
              </a:lnSpc>
              <a:spcBef>
                <a:spcPts val="0"/>
              </a:spcBef>
              <a:spcAft>
                <a:spcPts val="0"/>
              </a:spcAft>
              <a:buClr>
                <a:srgbClr val="005375"/>
              </a:buClr>
              <a:buSzPts val="1000"/>
              <a:buNone/>
              <a:defRPr sz="1000">
                <a:solidFill>
                  <a:srgbClr val="005375"/>
                </a:solidFill>
              </a:defRPr>
            </a:lvl4pPr>
            <a:lvl5pPr lvl="4" algn="ctr" rtl="0">
              <a:lnSpc>
                <a:spcPct val="100000"/>
              </a:lnSpc>
              <a:spcBef>
                <a:spcPts val="0"/>
              </a:spcBef>
              <a:spcAft>
                <a:spcPts val="0"/>
              </a:spcAft>
              <a:buClr>
                <a:srgbClr val="005375"/>
              </a:buClr>
              <a:buSzPts val="1000"/>
              <a:buNone/>
              <a:defRPr sz="1000">
                <a:solidFill>
                  <a:srgbClr val="005375"/>
                </a:solidFill>
              </a:defRPr>
            </a:lvl5pPr>
            <a:lvl6pPr lvl="5" algn="ctr" rtl="0">
              <a:lnSpc>
                <a:spcPct val="100000"/>
              </a:lnSpc>
              <a:spcBef>
                <a:spcPts val="0"/>
              </a:spcBef>
              <a:spcAft>
                <a:spcPts val="0"/>
              </a:spcAft>
              <a:buClr>
                <a:srgbClr val="005375"/>
              </a:buClr>
              <a:buSzPts val="1000"/>
              <a:buNone/>
              <a:defRPr sz="1000">
                <a:solidFill>
                  <a:srgbClr val="005375"/>
                </a:solidFill>
              </a:defRPr>
            </a:lvl6pPr>
            <a:lvl7pPr lvl="6" algn="ctr" rtl="0">
              <a:lnSpc>
                <a:spcPct val="100000"/>
              </a:lnSpc>
              <a:spcBef>
                <a:spcPts val="0"/>
              </a:spcBef>
              <a:spcAft>
                <a:spcPts val="0"/>
              </a:spcAft>
              <a:buClr>
                <a:srgbClr val="005375"/>
              </a:buClr>
              <a:buSzPts val="1000"/>
              <a:buNone/>
              <a:defRPr sz="1000">
                <a:solidFill>
                  <a:srgbClr val="005375"/>
                </a:solidFill>
              </a:defRPr>
            </a:lvl7pPr>
            <a:lvl8pPr lvl="7" algn="ctr" rtl="0">
              <a:lnSpc>
                <a:spcPct val="100000"/>
              </a:lnSpc>
              <a:spcBef>
                <a:spcPts val="0"/>
              </a:spcBef>
              <a:spcAft>
                <a:spcPts val="0"/>
              </a:spcAft>
              <a:buClr>
                <a:srgbClr val="005375"/>
              </a:buClr>
              <a:buSzPts val="1000"/>
              <a:buNone/>
              <a:defRPr sz="1000">
                <a:solidFill>
                  <a:srgbClr val="005375"/>
                </a:solidFill>
              </a:defRPr>
            </a:lvl8pPr>
            <a:lvl9pPr lvl="8" algn="ctr" rtl="0">
              <a:lnSpc>
                <a:spcPct val="100000"/>
              </a:lnSpc>
              <a:spcBef>
                <a:spcPts val="0"/>
              </a:spcBef>
              <a:spcAft>
                <a:spcPts val="0"/>
              </a:spcAft>
              <a:buClr>
                <a:srgbClr val="005375"/>
              </a:buClr>
              <a:buSzPts val="1000"/>
              <a:buNone/>
              <a:defRPr sz="1000">
                <a:solidFill>
                  <a:srgbClr val="005375"/>
                </a:solidFill>
              </a:defRPr>
            </a:lvl9pPr>
          </a:lstStyle>
          <a:p>
            <a:endParaRPr/>
          </a:p>
        </p:txBody>
      </p:sp>
      <p:sp>
        <p:nvSpPr>
          <p:cNvPr id="44" name="Google Shape;44;p6"/>
          <p:cNvSpPr/>
          <p:nvPr/>
        </p:nvSpPr>
        <p:spPr>
          <a:xfrm>
            <a:off x="8552000" y="4489875"/>
            <a:ext cx="591900" cy="3900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4489875"/>
            <a:ext cx="8616600" cy="3900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1">
  <p:cSld name="BIG_NUMBER_1_1_1_1_1_1_2">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48" name="Google Shape;48;p7"/>
          <p:cNvSpPr txBox="1">
            <a:spLocks noGrp="1"/>
          </p:cNvSpPr>
          <p:nvPr>
            <p:ph type="body" idx="1"/>
          </p:nvPr>
        </p:nvSpPr>
        <p:spPr>
          <a:xfrm>
            <a:off x="5005900" y="1821450"/>
            <a:ext cx="3255000" cy="24999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marL="914400" lvl="1"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marL="1371600" lvl="2"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marL="1828800" lvl="3"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marL="2286000" lvl="4"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marL="2743200" lvl="5"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marL="3200400" lvl="6"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marL="3657600" lvl="7"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marL="4114800" lvl="8" indent="-304800" rtl="0">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a:endParaRPr/>
          </a:p>
        </p:txBody>
      </p:sp>
      <p:sp>
        <p:nvSpPr>
          <p:cNvPr id="49" name="Google Shape;49;p7"/>
          <p:cNvSpPr/>
          <p:nvPr/>
        </p:nvSpPr>
        <p:spPr>
          <a:xfrm>
            <a:off x="8908500" y="0"/>
            <a:ext cx="235500" cy="29703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2173200"/>
            <a:ext cx="235500" cy="29703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1">
  <p:cSld name="BIG_NUMBER_1_1_1_5">
    <p:spTree>
      <p:nvGrpSpPr>
        <p:cNvPr id="1" name="Shape 51"/>
        <p:cNvGrpSpPr/>
        <p:nvPr/>
      </p:nvGrpSpPr>
      <p:grpSpPr>
        <a:xfrm>
          <a:off x="0" y="0"/>
          <a:ext cx="0" cy="0"/>
          <a:chOff x="0" y="0"/>
          <a:chExt cx="0" cy="0"/>
        </a:xfrm>
      </p:grpSpPr>
      <p:sp>
        <p:nvSpPr>
          <p:cNvPr id="52" name="Google Shape;52;p8"/>
          <p:cNvSpPr/>
          <p:nvPr/>
        </p:nvSpPr>
        <p:spPr>
          <a:xfrm>
            <a:off x="1145700" y="619525"/>
            <a:ext cx="6713100" cy="41496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4777475" y="1630800"/>
            <a:ext cx="4402500" cy="28332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txBox="1">
            <a:spLocks noGrp="1"/>
          </p:cNvSpPr>
          <p:nvPr>
            <p:ph type="ctrTitle"/>
          </p:nvPr>
        </p:nvSpPr>
        <p:spPr>
          <a:xfrm>
            <a:off x="1215450" y="3032875"/>
            <a:ext cx="67131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55" name="Google Shape;55;p8"/>
          <p:cNvSpPr txBox="1">
            <a:spLocks noGrp="1"/>
          </p:cNvSpPr>
          <p:nvPr>
            <p:ph type="subTitle" idx="1"/>
          </p:nvPr>
        </p:nvSpPr>
        <p:spPr>
          <a:xfrm>
            <a:off x="5632650" y="3498028"/>
            <a:ext cx="2295900" cy="39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FFFFF"/>
              </a:buClr>
              <a:buSzPts val="1000"/>
              <a:buNone/>
              <a:defRPr sz="1000">
                <a:solidFill>
                  <a:srgbClr val="FFFFFF"/>
                </a:solidFill>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6" name="Google Shape;56;p8"/>
          <p:cNvSpPr txBox="1">
            <a:spLocks noGrp="1"/>
          </p:cNvSpPr>
          <p:nvPr>
            <p:ph type="title" idx="2" hasCustomPrompt="1"/>
          </p:nvPr>
        </p:nvSpPr>
        <p:spPr>
          <a:xfrm>
            <a:off x="6747150" y="2116971"/>
            <a:ext cx="11814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
  <p:cSld name="BIG_NUMBER_1_1_1_1_2">
    <p:spTree>
      <p:nvGrpSpPr>
        <p:cNvPr id="1" name="Shape 57"/>
        <p:cNvGrpSpPr/>
        <p:nvPr/>
      </p:nvGrpSpPr>
      <p:grpSpPr>
        <a:xfrm>
          <a:off x="0" y="0"/>
          <a:ext cx="0" cy="0"/>
          <a:chOff x="0" y="0"/>
          <a:chExt cx="0" cy="0"/>
        </a:xfrm>
      </p:grpSpPr>
      <p:sp>
        <p:nvSpPr>
          <p:cNvPr id="58" name="Google Shape;58;p9"/>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59" name="Google Shape;59;p9"/>
          <p:cNvSpPr/>
          <p:nvPr/>
        </p:nvSpPr>
        <p:spPr>
          <a:xfrm>
            <a:off x="8552000" y="4489875"/>
            <a:ext cx="591900" cy="39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0" y="4489875"/>
            <a:ext cx="8616600" cy="3900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BIG_NUMBER_1_1_1_1">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05375"/>
              </a:buClr>
              <a:buSzPts val="3600"/>
              <a:buFont typeface="Squada One"/>
              <a:buNone/>
              <a:defRPr sz="3600">
                <a:solidFill>
                  <a:srgbClr val="005375"/>
                </a:solidFill>
                <a:latin typeface="Squada One"/>
                <a:ea typeface="Squada One"/>
                <a:cs typeface="Squada One"/>
                <a:sym typeface="Squada One"/>
              </a:defRPr>
            </a:lvl1pPr>
            <a:lvl2pPr lvl="1">
              <a:spcBef>
                <a:spcPts val="0"/>
              </a:spcBef>
              <a:spcAft>
                <a:spcPts val="0"/>
              </a:spcAft>
              <a:buClr>
                <a:srgbClr val="005375"/>
              </a:buClr>
              <a:buSzPts val="3000"/>
              <a:buNone/>
              <a:defRPr sz="3000">
                <a:solidFill>
                  <a:srgbClr val="005375"/>
                </a:solidFill>
              </a:defRPr>
            </a:lvl2pPr>
            <a:lvl3pPr lvl="2">
              <a:spcBef>
                <a:spcPts val="0"/>
              </a:spcBef>
              <a:spcAft>
                <a:spcPts val="0"/>
              </a:spcAft>
              <a:buClr>
                <a:srgbClr val="005375"/>
              </a:buClr>
              <a:buSzPts val="3000"/>
              <a:buNone/>
              <a:defRPr sz="3000">
                <a:solidFill>
                  <a:srgbClr val="005375"/>
                </a:solidFill>
              </a:defRPr>
            </a:lvl3pPr>
            <a:lvl4pPr lvl="3">
              <a:spcBef>
                <a:spcPts val="0"/>
              </a:spcBef>
              <a:spcAft>
                <a:spcPts val="0"/>
              </a:spcAft>
              <a:buClr>
                <a:srgbClr val="005375"/>
              </a:buClr>
              <a:buSzPts val="3000"/>
              <a:buNone/>
              <a:defRPr sz="3000">
                <a:solidFill>
                  <a:srgbClr val="005375"/>
                </a:solidFill>
              </a:defRPr>
            </a:lvl4pPr>
            <a:lvl5pPr lvl="4">
              <a:spcBef>
                <a:spcPts val="0"/>
              </a:spcBef>
              <a:spcAft>
                <a:spcPts val="0"/>
              </a:spcAft>
              <a:buClr>
                <a:srgbClr val="005375"/>
              </a:buClr>
              <a:buSzPts val="3000"/>
              <a:buNone/>
              <a:defRPr sz="3000">
                <a:solidFill>
                  <a:srgbClr val="005375"/>
                </a:solidFill>
              </a:defRPr>
            </a:lvl5pPr>
            <a:lvl6pPr lvl="5">
              <a:spcBef>
                <a:spcPts val="0"/>
              </a:spcBef>
              <a:spcAft>
                <a:spcPts val="0"/>
              </a:spcAft>
              <a:buClr>
                <a:srgbClr val="005375"/>
              </a:buClr>
              <a:buSzPts val="3000"/>
              <a:buNone/>
              <a:defRPr sz="3000">
                <a:solidFill>
                  <a:srgbClr val="005375"/>
                </a:solidFill>
              </a:defRPr>
            </a:lvl6pPr>
            <a:lvl7pPr lvl="6">
              <a:spcBef>
                <a:spcPts val="0"/>
              </a:spcBef>
              <a:spcAft>
                <a:spcPts val="0"/>
              </a:spcAft>
              <a:buClr>
                <a:srgbClr val="005375"/>
              </a:buClr>
              <a:buSzPts val="3000"/>
              <a:buNone/>
              <a:defRPr sz="3000">
                <a:solidFill>
                  <a:srgbClr val="005375"/>
                </a:solidFill>
              </a:defRPr>
            </a:lvl7pPr>
            <a:lvl8pPr lvl="7">
              <a:spcBef>
                <a:spcPts val="0"/>
              </a:spcBef>
              <a:spcAft>
                <a:spcPts val="0"/>
              </a:spcAft>
              <a:buClr>
                <a:srgbClr val="005375"/>
              </a:buClr>
              <a:buSzPts val="3000"/>
              <a:buNone/>
              <a:defRPr sz="3000">
                <a:solidFill>
                  <a:srgbClr val="005375"/>
                </a:solidFill>
              </a:defRPr>
            </a:lvl8pPr>
            <a:lvl9pPr lvl="8">
              <a:spcBef>
                <a:spcPts val="0"/>
              </a:spcBef>
              <a:spcAft>
                <a:spcPts val="0"/>
              </a:spcAft>
              <a:buClr>
                <a:srgbClr val="005375"/>
              </a:buClr>
              <a:buSzPts val="3000"/>
              <a:buNone/>
              <a:defRPr sz="3000">
                <a:solidFill>
                  <a:srgbClr val="005375"/>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marL="914400" lvl="1"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marL="1371600" lvl="2"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marL="1828800" lvl="3"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marL="2286000" lvl="4"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marL="2743200" lvl="5"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marL="3200400" lvl="6"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marL="3657600" lvl="7"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marL="4114800" lvl="8" indent="-304800" rtl="0">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Google Shape;152;p25"/>
          <p:cNvSpPr txBox="1">
            <a:spLocks noGrp="1"/>
          </p:cNvSpPr>
          <p:nvPr>
            <p:ph type="ctrTitle"/>
          </p:nvPr>
        </p:nvSpPr>
        <p:spPr>
          <a:xfrm>
            <a:off x="2005498" y="1981950"/>
            <a:ext cx="5133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The Ultimate Dream Team</a:t>
            </a:r>
            <a:endParaRPr>
              <a:solidFill>
                <a:srgbClr val="FFFFFF"/>
              </a:solidFill>
            </a:endParaRPr>
          </a:p>
        </p:txBody>
      </p:sp>
      <p:sp>
        <p:nvSpPr>
          <p:cNvPr id="153" name="Google Shape;153;p25"/>
          <p:cNvSpPr txBox="1">
            <a:spLocks noGrp="1"/>
          </p:cNvSpPr>
          <p:nvPr>
            <p:ph type="subTitle" idx="1"/>
          </p:nvPr>
        </p:nvSpPr>
        <p:spPr>
          <a:xfrm>
            <a:off x="2005498" y="3882150"/>
            <a:ext cx="5133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CANADIAN PREMIER LEAGUE</a:t>
            </a:r>
            <a:endParaRPr>
              <a:solidFill>
                <a:srgbClr val="FFFFFF"/>
              </a:solidFill>
            </a:endParaRPr>
          </a:p>
        </p:txBody>
      </p:sp>
      <p:pic>
        <p:nvPicPr>
          <p:cNvPr id="154" name="Google Shape;154;p25"/>
          <p:cNvPicPr preferRelativeResize="0"/>
          <p:nvPr/>
        </p:nvPicPr>
        <p:blipFill>
          <a:blip r:embed="rId4">
            <a:alphaModFix/>
          </a:blip>
          <a:stretch>
            <a:fillRect/>
          </a:stretch>
        </p:blipFill>
        <p:spPr>
          <a:xfrm>
            <a:off x="3721648" y="1337100"/>
            <a:ext cx="1700702" cy="1687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51"/>
        <p:cNvGrpSpPr/>
        <p:nvPr/>
      </p:nvGrpSpPr>
      <p:grpSpPr>
        <a:xfrm>
          <a:off x="0" y="0"/>
          <a:ext cx="0" cy="0"/>
          <a:chOff x="0" y="0"/>
          <a:chExt cx="0" cy="0"/>
        </a:xfrm>
      </p:grpSpPr>
      <p:sp>
        <p:nvSpPr>
          <p:cNvPr id="253" name="Google Shape;253;p35"/>
          <p:cNvSpPr txBox="1"/>
          <p:nvPr/>
        </p:nvSpPr>
        <p:spPr>
          <a:xfrm>
            <a:off x="137351" y="74837"/>
            <a:ext cx="8112345" cy="800189"/>
          </a:xfrm>
          <a:prstGeom prst="rect">
            <a:avLst/>
          </a:prstGeom>
          <a:noFill/>
          <a:ln>
            <a:noFill/>
          </a:ln>
        </p:spPr>
        <p:txBody>
          <a:bodyPr spcFirstLastPara="1" wrap="square" lIns="91425" tIns="91425" rIns="91425" bIns="91425" anchor="t" anchorCtr="0">
            <a:spAutoFit/>
          </a:bodyPr>
          <a:lstStyle/>
          <a:p>
            <a:r>
              <a:rPr lang="es-ES" sz="4000" b="1" dirty="0">
                <a:solidFill>
                  <a:srgbClr val="FFFFFF"/>
                </a:solidFill>
                <a:latin typeface="Squada One"/>
                <a:ea typeface="Squada One"/>
                <a:cs typeface="Squada One"/>
                <a:sym typeface="Squada One"/>
              </a:rPr>
              <a:t>Mucha gracias esto es paras vosotros</a:t>
            </a:r>
            <a:r>
              <a:rPr lang="en" sz="4000" b="1" dirty="0" smtClean="0">
                <a:solidFill>
                  <a:srgbClr val="FFFFFF"/>
                </a:solidFill>
                <a:latin typeface="Squada One"/>
                <a:ea typeface="Squada One"/>
                <a:cs typeface="Squada One"/>
                <a:sym typeface="Squada One"/>
              </a:rPr>
              <a:t>!</a:t>
            </a:r>
            <a:endParaRPr sz="4000" b="1" dirty="0">
              <a:solidFill>
                <a:srgbClr val="FFFFFF"/>
              </a:solidFill>
              <a:latin typeface="Squada One"/>
              <a:ea typeface="Squada One"/>
              <a:cs typeface="Squada One"/>
              <a:sym typeface="Squada One"/>
            </a:endParaRPr>
          </a:p>
        </p:txBody>
      </p:sp>
      <p:pic>
        <p:nvPicPr>
          <p:cNvPr id="2" name="Suii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98654" y="918167"/>
            <a:ext cx="5526595" cy="4144946"/>
          </a:xfrm>
          <a:prstGeom prst="rect">
            <a:avLst/>
          </a:prstGeom>
        </p:spPr>
      </p:pic>
    </p:spTree>
    <p:extLst>
      <p:ext uri="{BB962C8B-B14F-4D97-AF65-F5344CB8AC3E}">
        <p14:creationId xmlns:p14="http://schemas.microsoft.com/office/powerpoint/2010/main" val="212471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5641"/>
        </a:solidFill>
        <a:effectLst/>
      </p:bgPr>
    </p:bg>
    <p:spTree>
      <p:nvGrpSpPr>
        <p:cNvPr id="1" name="Shape 158"/>
        <p:cNvGrpSpPr/>
        <p:nvPr/>
      </p:nvGrpSpPr>
      <p:grpSpPr>
        <a:xfrm>
          <a:off x="0" y="0"/>
          <a:ext cx="0" cy="0"/>
          <a:chOff x="0" y="0"/>
          <a:chExt cx="0" cy="0"/>
        </a:xfrm>
      </p:grpSpPr>
      <p:pic>
        <p:nvPicPr>
          <p:cNvPr id="159" name="Google Shape;159;p26"/>
          <p:cNvPicPr preferRelativeResize="0"/>
          <p:nvPr/>
        </p:nvPicPr>
        <p:blipFill rotWithShape="1">
          <a:blip r:embed="rId3">
            <a:alphaModFix/>
          </a:blip>
          <a:srcRect l="28170" r="12422"/>
          <a:stretch/>
        </p:blipFill>
        <p:spPr>
          <a:xfrm>
            <a:off x="3711425" y="0"/>
            <a:ext cx="5432573" cy="5143500"/>
          </a:xfrm>
          <a:prstGeom prst="rect">
            <a:avLst/>
          </a:prstGeom>
          <a:noFill/>
          <a:ln>
            <a:noFill/>
          </a:ln>
        </p:spPr>
      </p:pic>
      <p:sp>
        <p:nvSpPr>
          <p:cNvPr id="160" name="Google Shape;160;p26"/>
          <p:cNvSpPr/>
          <p:nvPr/>
        </p:nvSpPr>
        <p:spPr>
          <a:xfrm>
            <a:off x="0" y="238800"/>
            <a:ext cx="4954800" cy="4549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txBox="1">
            <a:spLocks noGrp="1"/>
          </p:cNvSpPr>
          <p:nvPr>
            <p:ph type="ctrTitle" idx="18"/>
          </p:nvPr>
        </p:nvSpPr>
        <p:spPr>
          <a:xfrm>
            <a:off x="655725" y="6079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TABLE OF CONTENTS</a:t>
            </a:r>
            <a:endParaRPr>
              <a:solidFill>
                <a:schemeClr val="accent2"/>
              </a:solidFill>
            </a:endParaRPr>
          </a:p>
        </p:txBody>
      </p:sp>
      <p:sp>
        <p:nvSpPr>
          <p:cNvPr id="162" name="Google Shape;162;p26"/>
          <p:cNvSpPr txBox="1">
            <a:spLocks noGrp="1"/>
          </p:cNvSpPr>
          <p:nvPr>
            <p:ph type="title"/>
          </p:nvPr>
        </p:nvSpPr>
        <p:spPr>
          <a:xfrm>
            <a:off x="198703" y="1076800"/>
            <a:ext cx="833700" cy="39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01</a:t>
            </a:r>
            <a:endParaRPr>
              <a:solidFill>
                <a:schemeClr val="accent2"/>
              </a:solidFill>
            </a:endParaRPr>
          </a:p>
        </p:txBody>
      </p:sp>
      <p:sp>
        <p:nvSpPr>
          <p:cNvPr id="163" name="Google Shape;163;p26"/>
          <p:cNvSpPr txBox="1">
            <a:spLocks noGrp="1"/>
          </p:cNvSpPr>
          <p:nvPr>
            <p:ph type="ctrTitle" idx="2"/>
          </p:nvPr>
        </p:nvSpPr>
        <p:spPr>
          <a:xfrm>
            <a:off x="1096000" y="1076800"/>
            <a:ext cx="39135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BACKGROUND</a:t>
            </a:r>
            <a:endParaRPr>
              <a:solidFill>
                <a:schemeClr val="accent2"/>
              </a:solidFill>
            </a:endParaRPr>
          </a:p>
        </p:txBody>
      </p:sp>
      <p:sp>
        <p:nvSpPr>
          <p:cNvPr id="164" name="Google Shape;164;p26"/>
          <p:cNvSpPr txBox="1">
            <a:spLocks noGrp="1"/>
          </p:cNvSpPr>
          <p:nvPr>
            <p:ph type="title" idx="3"/>
          </p:nvPr>
        </p:nvSpPr>
        <p:spPr>
          <a:xfrm>
            <a:off x="198703" y="1594944"/>
            <a:ext cx="833700" cy="39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02</a:t>
            </a:r>
            <a:endParaRPr>
              <a:solidFill>
                <a:schemeClr val="accent2"/>
              </a:solidFill>
            </a:endParaRPr>
          </a:p>
        </p:txBody>
      </p:sp>
      <p:sp>
        <p:nvSpPr>
          <p:cNvPr id="165" name="Google Shape;165;p26"/>
          <p:cNvSpPr txBox="1">
            <a:spLocks noGrp="1"/>
          </p:cNvSpPr>
          <p:nvPr>
            <p:ph type="ctrTitle" idx="4"/>
          </p:nvPr>
        </p:nvSpPr>
        <p:spPr>
          <a:xfrm>
            <a:off x="1096000" y="1594930"/>
            <a:ext cx="39135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RESEARCH QUESTION</a:t>
            </a:r>
            <a:r>
              <a:rPr lang="en">
                <a:solidFill>
                  <a:srgbClr val="DC5641"/>
                </a:solidFill>
              </a:rPr>
              <a:t> </a:t>
            </a:r>
            <a:endParaRPr>
              <a:solidFill>
                <a:srgbClr val="DC5641"/>
              </a:solidFill>
            </a:endParaRPr>
          </a:p>
        </p:txBody>
      </p:sp>
      <p:sp>
        <p:nvSpPr>
          <p:cNvPr id="166" name="Google Shape;166;p26"/>
          <p:cNvSpPr txBox="1">
            <a:spLocks noGrp="1"/>
          </p:cNvSpPr>
          <p:nvPr>
            <p:ph type="title" idx="6"/>
          </p:nvPr>
        </p:nvSpPr>
        <p:spPr>
          <a:xfrm>
            <a:off x="198703" y="2173737"/>
            <a:ext cx="833700" cy="39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167" name="Google Shape;167;p26"/>
          <p:cNvSpPr txBox="1">
            <a:spLocks noGrp="1"/>
          </p:cNvSpPr>
          <p:nvPr>
            <p:ph type="ctrTitle" idx="7"/>
          </p:nvPr>
        </p:nvSpPr>
        <p:spPr>
          <a:xfrm>
            <a:off x="1142450" y="2173734"/>
            <a:ext cx="39135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OVERVIEW</a:t>
            </a:r>
            <a:endParaRPr>
              <a:solidFill>
                <a:schemeClr val="accent2"/>
              </a:solidFill>
            </a:endParaRPr>
          </a:p>
        </p:txBody>
      </p:sp>
      <p:sp>
        <p:nvSpPr>
          <p:cNvPr id="168" name="Google Shape;168;p26"/>
          <p:cNvSpPr txBox="1">
            <a:spLocks noGrp="1"/>
          </p:cNvSpPr>
          <p:nvPr>
            <p:ph type="title" idx="9"/>
          </p:nvPr>
        </p:nvSpPr>
        <p:spPr>
          <a:xfrm>
            <a:off x="198703" y="2752518"/>
            <a:ext cx="833700" cy="39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04</a:t>
            </a:r>
            <a:endParaRPr>
              <a:solidFill>
                <a:schemeClr val="accent2"/>
              </a:solidFill>
            </a:endParaRPr>
          </a:p>
        </p:txBody>
      </p:sp>
      <p:sp>
        <p:nvSpPr>
          <p:cNvPr id="169" name="Google Shape;169;p26"/>
          <p:cNvSpPr txBox="1">
            <a:spLocks noGrp="1"/>
          </p:cNvSpPr>
          <p:nvPr>
            <p:ph type="ctrTitle" idx="13"/>
          </p:nvPr>
        </p:nvSpPr>
        <p:spPr>
          <a:xfrm>
            <a:off x="1142450" y="2752514"/>
            <a:ext cx="39135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MOTIVATION </a:t>
            </a:r>
            <a:endParaRPr>
              <a:solidFill>
                <a:schemeClr val="accent2"/>
              </a:solidFill>
            </a:endParaRPr>
          </a:p>
        </p:txBody>
      </p:sp>
      <p:sp>
        <p:nvSpPr>
          <p:cNvPr id="170" name="Google Shape;170;p26"/>
          <p:cNvSpPr txBox="1">
            <a:spLocks noGrp="1"/>
          </p:cNvSpPr>
          <p:nvPr>
            <p:ph type="title" idx="15"/>
          </p:nvPr>
        </p:nvSpPr>
        <p:spPr>
          <a:xfrm>
            <a:off x="198703" y="3331324"/>
            <a:ext cx="833700" cy="39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05</a:t>
            </a:r>
            <a:endParaRPr>
              <a:solidFill>
                <a:schemeClr val="accent2"/>
              </a:solidFill>
            </a:endParaRPr>
          </a:p>
        </p:txBody>
      </p:sp>
      <p:sp>
        <p:nvSpPr>
          <p:cNvPr id="171" name="Google Shape;171;p26"/>
          <p:cNvSpPr txBox="1">
            <a:spLocks noGrp="1"/>
          </p:cNvSpPr>
          <p:nvPr>
            <p:ph type="ctrTitle" idx="16"/>
          </p:nvPr>
        </p:nvSpPr>
        <p:spPr>
          <a:xfrm>
            <a:off x="1096000" y="3331318"/>
            <a:ext cx="39135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METHODOLOGY</a:t>
            </a:r>
            <a:endParaRPr>
              <a:solidFill>
                <a:schemeClr val="accent2"/>
              </a:solidFill>
            </a:endParaRPr>
          </a:p>
        </p:txBody>
      </p:sp>
      <p:sp>
        <p:nvSpPr>
          <p:cNvPr id="172" name="Google Shape;172;p26"/>
          <p:cNvSpPr txBox="1">
            <a:spLocks noGrp="1"/>
          </p:cNvSpPr>
          <p:nvPr>
            <p:ph type="title" idx="15"/>
          </p:nvPr>
        </p:nvSpPr>
        <p:spPr>
          <a:xfrm>
            <a:off x="198703" y="3832374"/>
            <a:ext cx="833700" cy="39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173" name="Google Shape;173;p26"/>
          <p:cNvSpPr txBox="1">
            <a:spLocks noGrp="1"/>
          </p:cNvSpPr>
          <p:nvPr>
            <p:ph type="ctrTitle" idx="16"/>
          </p:nvPr>
        </p:nvSpPr>
        <p:spPr>
          <a:xfrm>
            <a:off x="1142450" y="3832368"/>
            <a:ext cx="39135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CONCLUSION</a:t>
            </a:r>
            <a:endParaRPr>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7"/>
        <p:cNvGrpSpPr/>
        <p:nvPr/>
      </p:nvGrpSpPr>
      <p:grpSpPr>
        <a:xfrm>
          <a:off x="0" y="0"/>
          <a:ext cx="0" cy="0"/>
          <a:chOff x="0" y="0"/>
          <a:chExt cx="0" cy="0"/>
        </a:xfrm>
      </p:grpSpPr>
      <p:sp>
        <p:nvSpPr>
          <p:cNvPr id="178" name="Google Shape;178;p27"/>
          <p:cNvSpPr txBox="1">
            <a:spLocks noGrp="1"/>
          </p:cNvSpPr>
          <p:nvPr>
            <p:ph type="subTitle" idx="1"/>
          </p:nvPr>
        </p:nvSpPr>
        <p:spPr>
          <a:xfrm>
            <a:off x="644125" y="1114050"/>
            <a:ext cx="3285900" cy="3452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200"/>
              <a:t>The Canadian Premier League (CPL) is a professional soccer league in Canada that was founded in 2017. The league consists of seven teams from different cities across the country, and it aims to develop Canadian soccer talent while providing fans with high-quality entertainment.</a:t>
            </a:r>
            <a:endParaRPr sz="1200"/>
          </a:p>
          <a:p>
            <a:pPr marL="0" lvl="0" indent="0" algn="just" rtl="0">
              <a:spcBef>
                <a:spcPts val="0"/>
              </a:spcBef>
              <a:spcAft>
                <a:spcPts val="0"/>
              </a:spcAft>
              <a:buNone/>
            </a:pPr>
            <a:endParaRPr sz="1200"/>
          </a:p>
          <a:p>
            <a:pPr marL="0" lvl="0" indent="0" algn="just" rtl="0">
              <a:spcBef>
                <a:spcPts val="0"/>
              </a:spcBef>
              <a:spcAft>
                <a:spcPts val="0"/>
              </a:spcAft>
              <a:buClr>
                <a:schemeClr val="dk1"/>
              </a:buClr>
              <a:buSzPts val="1100"/>
              <a:buFont typeface="Arial"/>
              <a:buNone/>
            </a:pPr>
            <a:r>
              <a:rPr lang="en" sz="1200"/>
              <a:t>As the CPL entered its second season in 2019, many fans were excited to see how the league would evolve and which players would stand out as the top performers. In this presentation, we will analyze the CPL dream team for the 2019 season using Python and Power BI to gain insights into which players had the most impact on their respective teams.</a:t>
            </a:r>
            <a:endParaRPr sz="12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79" name="Google Shape;179;p27"/>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BACKGROUND</a:t>
            </a:r>
            <a:endParaRPr>
              <a:solidFill>
                <a:schemeClr val="accent5"/>
              </a:solidFill>
            </a:endParaRPr>
          </a:p>
        </p:txBody>
      </p:sp>
      <p:sp>
        <p:nvSpPr>
          <p:cNvPr id="180" name="Google Shape;180;p27"/>
          <p:cNvSpPr/>
          <p:nvPr/>
        </p:nvSpPr>
        <p:spPr>
          <a:xfrm>
            <a:off x="5313450" y="0"/>
            <a:ext cx="273600" cy="51435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 name="Google Shape;181;p27"/>
          <p:cNvPicPr preferRelativeResize="0"/>
          <p:nvPr/>
        </p:nvPicPr>
        <p:blipFill>
          <a:blip r:embed="rId3">
            <a:alphaModFix/>
          </a:blip>
          <a:stretch>
            <a:fillRect/>
          </a:stretch>
        </p:blipFill>
        <p:spPr>
          <a:xfrm>
            <a:off x="4621025" y="0"/>
            <a:ext cx="4522975"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8"/>
          <p:cNvSpPr txBox="1">
            <a:spLocks noGrp="1"/>
          </p:cNvSpPr>
          <p:nvPr>
            <p:ph type="ctrTitle"/>
          </p:nvPr>
        </p:nvSpPr>
        <p:spPr>
          <a:xfrm>
            <a:off x="203925" y="422600"/>
            <a:ext cx="26457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RESEARCH QUESTIONS</a:t>
            </a:r>
            <a:endParaRPr>
              <a:solidFill>
                <a:schemeClr val="accent5"/>
              </a:solidFill>
            </a:endParaRPr>
          </a:p>
        </p:txBody>
      </p:sp>
      <p:grpSp>
        <p:nvGrpSpPr>
          <p:cNvPr id="187" name="Google Shape;187;p28"/>
          <p:cNvGrpSpPr/>
          <p:nvPr/>
        </p:nvGrpSpPr>
        <p:grpSpPr>
          <a:xfrm>
            <a:off x="2942849" y="1596105"/>
            <a:ext cx="665937" cy="665945"/>
            <a:chOff x="2680425" y="2027225"/>
            <a:chExt cx="2256650" cy="2256675"/>
          </a:xfrm>
        </p:grpSpPr>
        <p:sp>
          <p:nvSpPr>
            <p:cNvPr id="188" name="Google Shape;188;p28"/>
            <p:cNvSpPr/>
            <p:nvPr/>
          </p:nvSpPr>
          <p:spPr>
            <a:xfrm>
              <a:off x="2680425" y="2027225"/>
              <a:ext cx="2256650" cy="2256675"/>
            </a:xfrm>
            <a:custGeom>
              <a:avLst/>
              <a:gdLst/>
              <a:ahLst/>
              <a:cxnLst/>
              <a:rect l="l" t="t" r="r" b="b"/>
              <a:pathLst>
                <a:path w="90266" h="90267" extrusionOk="0">
                  <a:moveTo>
                    <a:pt x="45133" y="1"/>
                  </a:moveTo>
                  <a:cubicBezTo>
                    <a:pt x="33163" y="1"/>
                    <a:pt x="21683" y="4756"/>
                    <a:pt x="13220" y="13219"/>
                  </a:cubicBezTo>
                  <a:cubicBezTo>
                    <a:pt x="4755" y="21683"/>
                    <a:pt x="0" y="33163"/>
                    <a:pt x="0" y="45134"/>
                  </a:cubicBezTo>
                  <a:cubicBezTo>
                    <a:pt x="0" y="57104"/>
                    <a:pt x="4755" y="68584"/>
                    <a:pt x="13220" y="77048"/>
                  </a:cubicBezTo>
                  <a:cubicBezTo>
                    <a:pt x="21683" y="85512"/>
                    <a:pt x="33163" y="90267"/>
                    <a:pt x="45133" y="90267"/>
                  </a:cubicBezTo>
                  <a:cubicBezTo>
                    <a:pt x="57102" y="90267"/>
                    <a:pt x="68582" y="85512"/>
                    <a:pt x="77047" y="77048"/>
                  </a:cubicBezTo>
                  <a:cubicBezTo>
                    <a:pt x="85511" y="68584"/>
                    <a:pt x="90266" y="57104"/>
                    <a:pt x="90266" y="45134"/>
                  </a:cubicBezTo>
                  <a:cubicBezTo>
                    <a:pt x="90266" y="33163"/>
                    <a:pt x="85511" y="21683"/>
                    <a:pt x="77047" y="13219"/>
                  </a:cubicBezTo>
                  <a:cubicBezTo>
                    <a:pt x="68582" y="4756"/>
                    <a:pt x="57102" y="1"/>
                    <a:pt x="45133" y="1"/>
                  </a:cubicBezTo>
                  <a:close/>
                </a:path>
              </a:pathLst>
            </a:custGeom>
            <a:solidFill>
              <a:srgbClr val="00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2793275" y="2140100"/>
              <a:ext cx="2030950" cy="2030950"/>
            </a:xfrm>
            <a:custGeom>
              <a:avLst/>
              <a:gdLst/>
              <a:ahLst/>
              <a:cxnLst/>
              <a:rect l="l" t="t" r="r" b="b"/>
              <a:pathLst>
                <a:path w="81238" h="81238" extrusionOk="0">
                  <a:moveTo>
                    <a:pt x="40619" y="0"/>
                  </a:moveTo>
                  <a:cubicBezTo>
                    <a:pt x="29846" y="0"/>
                    <a:pt x="19514" y="4280"/>
                    <a:pt x="11898" y="11897"/>
                  </a:cubicBezTo>
                  <a:cubicBezTo>
                    <a:pt x="4281" y="19515"/>
                    <a:pt x="1" y="29846"/>
                    <a:pt x="1" y="40619"/>
                  </a:cubicBezTo>
                  <a:cubicBezTo>
                    <a:pt x="1" y="51391"/>
                    <a:pt x="4281" y="61723"/>
                    <a:pt x="11898" y="69340"/>
                  </a:cubicBezTo>
                  <a:cubicBezTo>
                    <a:pt x="19514" y="76958"/>
                    <a:pt x="29846" y="81237"/>
                    <a:pt x="40619" y="81237"/>
                  </a:cubicBezTo>
                  <a:cubicBezTo>
                    <a:pt x="51391" y="81237"/>
                    <a:pt x="61723" y="76958"/>
                    <a:pt x="69340" y="69340"/>
                  </a:cubicBezTo>
                  <a:cubicBezTo>
                    <a:pt x="76957" y="61723"/>
                    <a:pt x="81237" y="51391"/>
                    <a:pt x="81237" y="40619"/>
                  </a:cubicBezTo>
                  <a:cubicBezTo>
                    <a:pt x="81237" y="29846"/>
                    <a:pt x="76957" y="19515"/>
                    <a:pt x="69340" y="11897"/>
                  </a:cubicBezTo>
                  <a:cubicBezTo>
                    <a:pt x="61723" y="4280"/>
                    <a:pt x="51391" y="0"/>
                    <a:pt x="406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2790825" y="2133025"/>
              <a:ext cx="2035825" cy="1947625"/>
            </a:xfrm>
            <a:custGeom>
              <a:avLst/>
              <a:gdLst/>
              <a:ahLst/>
              <a:cxnLst/>
              <a:rect l="l" t="t" r="r" b="b"/>
              <a:pathLst>
                <a:path w="81433" h="77905" extrusionOk="0">
                  <a:moveTo>
                    <a:pt x="40717" y="1"/>
                  </a:moveTo>
                  <a:cubicBezTo>
                    <a:pt x="36496" y="1"/>
                    <a:pt x="32426" y="640"/>
                    <a:pt x="28595" y="1827"/>
                  </a:cubicBezTo>
                  <a:lnTo>
                    <a:pt x="39805" y="9972"/>
                  </a:lnTo>
                  <a:lnTo>
                    <a:pt x="39805" y="25013"/>
                  </a:lnTo>
                  <a:lnTo>
                    <a:pt x="26284" y="34839"/>
                  </a:lnTo>
                  <a:lnTo>
                    <a:pt x="12114" y="28660"/>
                  </a:lnTo>
                  <a:lnTo>
                    <a:pt x="9092" y="14965"/>
                  </a:lnTo>
                  <a:cubicBezTo>
                    <a:pt x="4067" y="21085"/>
                    <a:pt x="785" y="28690"/>
                    <a:pt x="1" y="37021"/>
                  </a:cubicBezTo>
                  <a:lnTo>
                    <a:pt x="11385" y="30331"/>
                  </a:lnTo>
                  <a:lnTo>
                    <a:pt x="25583" y="36522"/>
                  </a:lnTo>
                  <a:lnTo>
                    <a:pt x="30687" y="52231"/>
                  </a:lnTo>
                  <a:lnTo>
                    <a:pt x="19734" y="63416"/>
                  </a:lnTo>
                  <a:lnTo>
                    <a:pt x="5245" y="61278"/>
                  </a:lnTo>
                  <a:lnTo>
                    <a:pt x="5245" y="61278"/>
                  </a:lnTo>
                  <a:cubicBezTo>
                    <a:pt x="9403" y="68498"/>
                    <a:pt x="15701" y="74329"/>
                    <a:pt x="23273" y="77904"/>
                  </a:cubicBezTo>
                  <a:lnTo>
                    <a:pt x="21037" y="64692"/>
                  </a:lnTo>
                  <a:lnTo>
                    <a:pt x="31776" y="53725"/>
                  </a:lnTo>
                  <a:lnTo>
                    <a:pt x="49659" y="53725"/>
                  </a:lnTo>
                  <a:lnTo>
                    <a:pt x="60397" y="64692"/>
                  </a:lnTo>
                  <a:lnTo>
                    <a:pt x="58161" y="77904"/>
                  </a:lnTo>
                  <a:cubicBezTo>
                    <a:pt x="65733" y="74329"/>
                    <a:pt x="72031" y="68499"/>
                    <a:pt x="76188" y="61278"/>
                  </a:cubicBezTo>
                  <a:lnTo>
                    <a:pt x="76188" y="61278"/>
                  </a:lnTo>
                  <a:lnTo>
                    <a:pt x="61698" y="63416"/>
                  </a:lnTo>
                  <a:lnTo>
                    <a:pt x="50746" y="52231"/>
                  </a:lnTo>
                  <a:lnTo>
                    <a:pt x="55849" y="36522"/>
                  </a:lnTo>
                  <a:lnTo>
                    <a:pt x="70048" y="30331"/>
                  </a:lnTo>
                  <a:lnTo>
                    <a:pt x="81432" y="37021"/>
                  </a:lnTo>
                  <a:cubicBezTo>
                    <a:pt x="80648" y="28690"/>
                    <a:pt x="77366" y="21085"/>
                    <a:pt x="72341" y="14965"/>
                  </a:cubicBezTo>
                  <a:lnTo>
                    <a:pt x="69319" y="28660"/>
                  </a:lnTo>
                  <a:lnTo>
                    <a:pt x="55148" y="34839"/>
                  </a:lnTo>
                  <a:lnTo>
                    <a:pt x="41626" y="25013"/>
                  </a:lnTo>
                  <a:lnTo>
                    <a:pt x="41626" y="9972"/>
                  </a:lnTo>
                  <a:lnTo>
                    <a:pt x="52839" y="1827"/>
                  </a:lnTo>
                  <a:cubicBezTo>
                    <a:pt x="49008" y="640"/>
                    <a:pt x="44937" y="1"/>
                    <a:pt x="40717" y="1"/>
                  </a:cubicBezTo>
                  <a:close/>
                </a:path>
              </a:pathLst>
            </a:custGeom>
            <a:solidFill>
              <a:srgbClr val="00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28"/>
          <p:cNvGrpSpPr/>
          <p:nvPr/>
        </p:nvGrpSpPr>
        <p:grpSpPr>
          <a:xfrm>
            <a:off x="2942849" y="2698905"/>
            <a:ext cx="665937" cy="665945"/>
            <a:chOff x="2680425" y="2027225"/>
            <a:chExt cx="2256650" cy="2256675"/>
          </a:xfrm>
        </p:grpSpPr>
        <p:sp>
          <p:nvSpPr>
            <p:cNvPr id="192" name="Google Shape;192;p28"/>
            <p:cNvSpPr/>
            <p:nvPr/>
          </p:nvSpPr>
          <p:spPr>
            <a:xfrm>
              <a:off x="2680425" y="2027225"/>
              <a:ext cx="2256650" cy="2256675"/>
            </a:xfrm>
            <a:custGeom>
              <a:avLst/>
              <a:gdLst/>
              <a:ahLst/>
              <a:cxnLst/>
              <a:rect l="l" t="t" r="r" b="b"/>
              <a:pathLst>
                <a:path w="90266" h="90267" extrusionOk="0">
                  <a:moveTo>
                    <a:pt x="45133" y="1"/>
                  </a:moveTo>
                  <a:cubicBezTo>
                    <a:pt x="33163" y="1"/>
                    <a:pt x="21683" y="4756"/>
                    <a:pt x="13220" y="13219"/>
                  </a:cubicBezTo>
                  <a:cubicBezTo>
                    <a:pt x="4755" y="21683"/>
                    <a:pt x="0" y="33163"/>
                    <a:pt x="0" y="45134"/>
                  </a:cubicBezTo>
                  <a:cubicBezTo>
                    <a:pt x="0" y="57104"/>
                    <a:pt x="4755" y="68584"/>
                    <a:pt x="13220" y="77048"/>
                  </a:cubicBezTo>
                  <a:cubicBezTo>
                    <a:pt x="21683" y="85512"/>
                    <a:pt x="33163" y="90267"/>
                    <a:pt x="45133" y="90267"/>
                  </a:cubicBezTo>
                  <a:cubicBezTo>
                    <a:pt x="57102" y="90267"/>
                    <a:pt x="68582" y="85512"/>
                    <a:pt x="77047" y="77048"/>
                  </a:cubicBezTo>
                  <a:cubicBezTo>
                    <a:pt x="85511" y="68584"/>
                    <a:pt x="90266" y="57104"/>
                    <a:pt x="90266" y="45134"/>
                  </a:cubicBezTo>
                  <a:cubicBezTo>
                    <a:pt x="90266" y="33163"/>
                    <a:pt x="85511" y="21683"/>
                    <a:pt x="77047" y="13219"/>
                  </a:cubicBezTo>
                  <a:cubicBezTo>
                    <a:pt x="68582" y="4756"/>
                    <a:pt x="57102" y="1"/>
                    <a:pt x="45133" y="1"/>
                  </a:cubicBezTo>
                  <a:close/>
                </a:path>
              </a:pathLst>
            </a:cu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2793275" y="2140100"/>
              <a:ext cx="2030950" cy="2030950"/>
            </a:xfrm>
            <a:custGeom>
              <a:avLst/>
              <a:gdLst/>
              <a:ahLst/>
              <a:cxnLst/>
              <a:rect l="l" t="t" r="r" b="b"/>
              <a:pathLst>
                <a:path w="81238" h="81238" extrusionOk="0">
                  <a:moveTo>
                    <a:pt x="40619" y="0"/>
                  </a:moveTo>
                  <a:cubicBezTo>
                    <a:pt x="29846" y="0"/>
                    <a:pt x="19514" y="4280"/>
                    <a:pt x="11898" y="11897"/>
                  </a:cubicBezTo>
                  <a:cubicBezTo>
                    <a:pt x="4281" y="19515"/>
                    <a:pt x="1" y="29846"/>
                    <a:pt x="1" y="40619"/>
                  </a:cubicBezTo>
                  <a:cubicBezTo>
                    <a:pt x="1" y="51391"/>
                    <a:pt x="4281" y="61723"/>
                    <a:pt x="11898" y="69340"/>
                  </a:cubicBezTo>
                  <a:cubicBezTo>
                    <a:pt x="19514" y="76958"/>
                    <a:pt x="29846" y="81237"/>
                    <a:pt x="40619" y="81237"/>
                  </a:cubicBezTo>
                  <a:cubicBezTo>
                    <a:pt x="51391" y="81237"/>
                    <a:pt x="61723" y="76958"/>
                    <a:pt x="69340" y="69340"/>
                  </a:cubicBezTo>
                  <a:cubicBezTo>
                    <a:pt x="76957" y="61723"/>
                    <a:pt x="81237" y="51391"/>
                    <a:pt x="81237" y="40619"/>
                  </a:cubicBezTo>
                  <a:cubicBezTo>
                    <a:pt x="81237" y="29846"/>
                    <a:pt x="76957" y="19515"/>
                    <a:pt x="69340" y="11897"/>
                  </a:cubicBezTo>
                  <a:cubicBezTo>
                    <a:pt x="61723" y="4280"/>
                    <a:pt x="51391" y="0"/>
                    <a:pt x="406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2790825" y="2133025"/>
              <a:ext cx="2035825" cy="1947625"/>
            </a:xfrm>
            <a:custGeom>
              <a:avLst/>
              <a:gdLst/>
              <a:ahLst/>
              <a:cxnLst/>
              <a:rect l="l" t="t" r="r" b="b"/>
              <a:pathLst>
                <a:path w="81433" h="77905" extrusionOk="0">
                  <a:moveTo>
                    <a:pt x="40717" y="1"/>
                  </a:moveTo>
                  <a:cubicBezTo>
                    <a:pt x="36496" y="1"/>
                    <a:pt x="32426" y="640"/>
                    <a:pt x="28595" y="1827"/>
                  </a:cubicBezTo>
                  <a:lnTo>
                    <a:pt x="39805" y="9972"/>
                  </a:lnTo>
                  <a:lnTo>
                    <a:pt x="39805" y="25013"/>
                  </a:lnTo>
                  <a:lnTo>
                    <a:pt x="26284" y="34839"/>
                  </a:lnTo>
                  <a:lnTo>
                    <a:pt x="12114" y="28660"/>
                  </a:lnTo>
                  <a:lnTo>
                    <a:pt x="9092" y="14965"/>
                  </a:lnTo>
                  <a:cubicBezTo>
                    <a:pt x="4067" y="21085"/>
                    <a:pt x="785" y="28690"/>
                    <a:pt x="1" y="37021"/>
                  </a:cubicBezTo>
                  <a:lnTo>
                    <a:pt x="11385" y="30331"/>
                  </a:lnTo>
                  <a:lnTo>
                    <a:pt x="25583" y="36522"/>
                  </a:lnTo>
                  <a:lnTo>
                    <a:pt x="30687" y="52231"/>
                  </a:lnTo>
                  <a:lnTo>
                    <a:pt x="19734" y="63416"/>
                  </a:lnTo>
                  <a:lnTo>
                    <a:pt x="5245" y="61278"/>
                  </a:lnTo>
                  <a:lnTo>
                    <a:pt x="5245" y="61278"/>
                  </a:lnTo>
                  <a:cubicBezTo>
                    <a:pt x="9403" y="68498"/>
                    <a:pt x="15701" y="74329"/>
                    <a:pt x="23273" y="77904"/>
                  </a:cubicBezTo>
                  <a:lnTo>
                    <a:pt x="21037" y="64692"/>
                  </a:lnTo>
                  <a:lnTo>
                    <a:pt x="31776" y="53725"/>
                  </a:lnTo>
                  <a:lnTo>
                    <a:pt x="49659" y="53725"/>
                  </a:lnTo>
                  <a:lnTo>
                    <a:pt x="60397" y="64692"/>
                  </a:lnTo>
                  <a:lnTo>
                    <a:pt x="58161" y="77904"/>
                  </a:lnTo>
                  <a:cubicBezTo>
                    <a:pt x="65733" y="74329"/>
                    <a:pt x="72031" y="68499"/>
                    <a:pt x="76188" y="61278"/>
                  </a:cubicBezTo>
                  <a:lnTo>
                    <a:pt x="76188" y="61278"/>
                  </a:lnTo>
                  <a:lnTo>
                    <a:pt x="61698" y="63416"/>
                  </a:lnTo>
                  <a:lnTo>
                    <a:pt x="50746" y="52231"/>
                  </a:lnTo>
                  <a:lnTo>
                    <a:pt x="55849" y="36522"/>
                  </a:lnTo>
                  <a:lnTo>
                    <a:pt x="70048" y="30331"/>
                  </a:lnTo>
                  <a:lnTo>
                    <a:pt x="81432" y="37021"/>
                  </a:lnTo>
                  <a:cubicBezTo>
                    <a:pt x="80648" y="28690"/>
                    <a:pt x="77366" y="21085"/>
                    <a:pt x="72341" y="14965"/>
                  </a:cubicBezTo>
                  <a:lnTo>
                    <a:pt x="69319" y="28660"/>
                  </a:lnTo>
                  <a:lnTo>
                    <a:pt x="55148" y="34839"/>
                  </a:lnTo>
                  <a:lnTo>
                    <a:pt x="41626" y="25013"/>
                  </a:lnTo>
                  <a:lnTo>
                    <a:pt x="41626" y="9972"/>
                  </a:lnTo>
                  <a:lnTo>
                    <a:pt x="52839" y="1827"/>
                  </a:lnTo>
                  <a:cubicBezTo>
                    <a:pt x="49008" y="640"/>
                    <a:pt x="44937" y="1"/>
                    <a:pt x="40717" y="1"/>
                  </a:cubicBezTo>
                  <a:close/>
                </a:path>
              </a:pathLst>
            </a:cu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28"/>
          <p:cNvGrpSpPr/>
          <p:nvPr/>
        </p:nvGrpSpPr>
        <p:grpSpPr>
          <a:xfrm>
            <a:off x="2942849" y="3801705"/>
            <a:ext cx="665937" cy="665945"/>
            <a:chOff x="2680425" y="2027225"/>
            <a:chExt cx="2256650" cy="2256675"/>
          </a:xfrm>
        </p:grpSpPr>
        <p:sp>
          <p:nvSpPr>
            <p:cNvPr id="196" name="Google Shape;196;p28"/>
            <p:cNvSpPr/>
            <p:nvPr/>
          </p:nvSpPr>
          <p:spPr>
            <a:xfrm>
              <a:off x="2680425" y="2027225"/>
              <a:ext cx="2256650" cy="2256675"/>
            </a:xfrm>
            <a:custGeom>
              <a:avLst/>
              <a:gdLst/>
              <a:ahLst/>
              <a:cxnLst/>
              <a:rect l="l" t="t" r="r" b="b"/>
              <a:pathLst>
                <a:path w="90266" h="90267" extrusionOk="0">
                  <a:moveTo>
                    <a:pt x="45133" y="1"/>
                  </a:moveTo>
                  <a:cubicBezTo>
                    <a:pt x="33163" y="1"/>
                    <a:pt x="21683" y="4756"/>
                    <a:pt x="13220" y="13219"/>
                  </a:cubicBezTo>
                  <a:cubicBezTo>
                    <a:pt x="4755" y="21683"/>
                    <a:pt x="0" y="33163"/>
                    <a:pt x="0" y="45134"/>
                  </a:cubicBezTo>
                  <a:cubicBezTo>
                    <a:pt x="0" y="57104"/>
                    <a:pt x="4755" y="68584"/>
                    <a:pt x="13220" y="77048"/>
                  </a:cubicBezTo>
                  <a:cubicBezTo>
                    <a:pt x="21683" y="85512"/>
                    <a:pt x="33163" y="90267"/>
                    <a:pt x="45133" y="90267"/>
                  </a:cubicBezTo>
                  <a:cubicBezTo>
                    <a:pt x="57102" y="90267"/>
                    <a:pt x="68582" y="85512"/>
                    <a:pt x="77047" y="77048"/>
                  </a:cubicBezTo>
                  <a:cubicBezTo>
                    <a:pt x="85511" y="68584"/>
                    <a:pt x="90266" y="57104"/>
                    <a:pt x="90266" y="45134"/>
                  </a:cubicBezTo>
                  <a:cubicBezTo>
                    <a:pt x="90266" y="33163"/>
                    <a:pt x="85511" y="21683"/>
                    <a:pt x="77047" y="13219"/>
                  </a:cubicBezTo>
                  <a:cubicBezTo>
                    <a:pt x="68582" y="4756"/>
                    <a:pt x="57102" y="1"/>
                    <a:pt x="45133" y="1"/>
                  </a:cubicBezTo>
                  <a:close/>
                </a:path>
              </a:pathLst>
            </a:cu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2793275" y="2140100"/>
              <a:ext cx="2030950" cy="2030950"/>
            </a:xfrm>
            <a:custGeom>
              <a:avLst/>
              <a:gdLst/>
              <a:ahLst/>
              <a:cxnLst/>
              <a:rect l="l" t="t" r="r" b="b"/>
              <a:pathLst>
                <a:path w="81238" h="81238" extrusionOk="0">
                  <a:moveTo>
                    <a:pt x="40619" y="0"/>
                  </a:moveTo>
                  <a:cubicBezTo>
                    <a:pt x="29846" y="0"/>
                    <a:pt x="19514" y="4280"/>
                    <a:pt x="11898" y="11897"/>
                  </a:cubicBezTo>
                  <a:cubicBezTo>
                    <a:pt x="4281" y="19515"/>
                    <a:pt x="1" y="29846"/>
                    <a:pt x="1" y="40619"/>
                  </a:cubicBezTo>
                  <a:cubicBezTo>
                    <a:pt x="1" y="51391"/>
                    <a:pt x="4281" y="61723"/>
                    <a:pt x="11898" y="69340"/>
                  </a:cubicBezTo>
                  <a:cubicBezTo>
                    <a:pt x="19514" y="76958"/>
                    <a:pt x="29846" y="81237"/>
                    <a:pt x="40619" y="81237"/>
                  </a:cubicBezTo>
                  <a:cubicBezTo>
                    <a:pt x="51391" y="81237"/>
                    <a:pt x="61723" y="76958"/>
                    <a:pt x="69340" y="69340"/>
                  </a:cubicBezTo>
                  <a:cubicBezTo>
                    <a:pt x="76957" y="61723"/>
                    <a:pt x="81237" y="51391"/>
                    <a:pt x="81237" y="40619"/>
                  </a:cubicBezTo>
                  <a:cubicBezTo>
                    <a:pt x="81237" y="29846"/>
                    <a:pt x="76957" y="19515"/>
                    <a:pt x="69340" y="11897"/>
                  </a:cubicBezTo>
                  <a:cubicBezTo>
                    <a:pt x="61723" y="4280"/>
                    <a:pt x="51391" y="0"/>
                    <a:pt x="406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2790825" y="2133025"/>
              <a:ext cx="2035825" cy="1947625"/>
            </a:xfrm>
            <a:custGeom>
              <a:avLst/>
              <a:gdLst/>
              <a:ahLst/>
              <a:cxnLst/>
              <a:rect l="l" t="t" r="r" b="b"/>
              <a:pathLst>
                <a:path w="81433" h="77905" extrusionOk="0">
                  <a:moveTo>
                    <a:pt x="40717" y="1"/>
                  </a:moveTo>
                  <a:cubicBezTo>
                    <a:pt x="36496" y="1"/>
                    <a:pt x="32426" y="640"/>
                    <a:pt x="28595" y="1827"/>
                  </a:cubicBezTo>
                  <a:lnTo>
                    <a:pt x="39805" y="9972"/>
                  </a:lnTo>
                  <a:lnTo>
                    <a:pt x="39805" y="25013"/>
                  </a:lnTo>
                  <a:lnTo>
                    <a:pt x="26284" y="34839"/>
                  </a:lnTo>
                  <a:lnTo>
                    <a:pt x="12114" y="28660"/>
                  </a:lnTo>
                  <a:lnTo>
                    <a:pt x="9092" y="14965"/>
                  </a:lnTo>
                  <a:cubicBezTo>
                    <a:pt x="4067" y="21085"/>
                    <a:pt x="785" y="28690"/>
                    <a:pt x="1" y="37021"/>
                  </a:cubicBezTo>
                  <a:lnTo>
                    <a:pt x="11385" y="30331"/>
                  </a:lnTo>
                  <a:lnTo>
                    <a:pt x="25583" y="36522"/>
                  </a:lnTo>
                  <a:lnTo>
                    <a:pt x="30687" y="52231"/>
                  </a:lnTo>
                  <a:lnTo>
                    <a:pt x="19734" y="63416"/>
                  </a:lnTo>
                  <a:lnTo>
                    <a:pt x="5245" y="61278"/>
                  </a:lnTo>
                  <a:lnTo>
                    <a:pt x="5245" y="61278"/>
                  </a:lnTo>
                  <a:cubicBezTo>
                    <a:pt x="9403" y="68498"/>
                    <a:pt x="15701" y="74329"/>
                    <a:pt x="23273" y="77904"/>
                  </a:cubicBezTo>
                  <a:lnTo>
                    <a:pt x="21037" y="64692"/>
                  </a:lnTo>
                  <a:lnTo>
                    <a:pt x="31776" y="53725"/>
                  </a:lnTo>
                  <a:lnTo>
                    <a:pt x="49659" y="53725"/>
                  </a:lnTo>
                  <a:lnTo>
                    <a:pt x="60397" y="64692"/>
                  </a:lnTo>
                  <a:lnTo>
                    <a:pt x="58161" y="77904"/>
                  </a:lnTo>
                  <a:cubicBezTo>
                    <a:pt x="65733" y="74329"/>
                    <a:pt x="72031" y="68499"/>
                    <a:pt x="76188" y="61278"/>
                  </a:cubicBezTo>
                  <a:lnTo>
                    <a:pt x="76188" y="61278"/>
                  </a:lnTo>
                  <a:lnTo>
                    <a:pt x="61698" y="63416"/>
                  </a:lnTo>
                  <a:lnTo>
                    <a:pt x="50746" y="52231"/>
                  </a:lnTo>
                  <a:lnTo>
                    <a:pt x="55849" y="36522"/>
                  </a:lnTo>
                  <a:lnTo>
                    <a:pt x="70048" y="30331"/>
                  </a:lnTo>
                  <a:lnTo>
                    <a:pt x="81432" y="37021"/>
                  </a:lnTo>
                  <a:cubicBezTo>
                    <a:pt x="80648" y="28690"/>
                    <a:pt x="77366" y="21085"/>
                    <a:pt x="72341" y="14965"/>
                  </a:cubicBezTo>
                  <a:lnTo>
                    <a:pt x="69319" y="28660"/>
                  </a:lnTo>
                  <a:lnTo>
                    <a:pt x="55148" y="34839"/>
                  </a:lnTo>
                  <a:lnTo>
                    <a:pt x="41626" y="25013"/>
                  </a:lnTo>
                  <a:lnTo>
                    <a:pt x="41626" y="9972"/>
                  </a:lnTo>
                  <a:lnTo>
                    <a:pt x="52839" y="1827"/>
                  </a:lnTo>
                  <a:cubicBezTo>
                    <a:pt x="49008" y="640"/>
                    <a:pt x="44937" y="1"/>
                    <a:pt x="40717" y="1"/>
                  </a:cubicBezTo>
                  <a:close/>
                </a:path>
              </a:pathLst>
            </a:cu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28"/>
          <p:cNvSpPr txBox="1"/>
          <p:nvPr/>
        </p:nvSpPr>
        <p:spPr>
          <a:xfrm>
            <a:off x="203925" y="812600"/>
            <a:ext cx="3039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latin typeface="Questrial"/>
                <a:ea typeface="Questrial"/>
                <a:cs typeface="Questrial"/>
                <a:sym typeface="Questrial"/>
              </a:rPr>
              <a:t>Our analysis will aim to answer the following research questions:</a:t>
            </a:r>
            <a:endParaRPr>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endParaRPr>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endParaRPr>
              <a:latin typeface="Questrial"/>
              <a:ea typeface="Questrial"/>
              <a:cs typeface="Questrial"/>
              <a:sym typeface="Questrial"/>
            </a:endParaRPr>
          </a:p>
          <a:p>
            <a:pPr marL="0" lvl="0" indent="0" algn="l" rtl="0">
              <a:spcBef>
                <a:spcPts val="0"/>
              </a:spcBef>
              <a:spcAft>
                <a:spcPts val="0"/>
              </a:spcAft>
              <a:buNone/>
            </a:pPr>
            <a:endParaRPr>
              <a:latin typeface="Questrial"/>
              <a:ea typeface="Questrial"/>
              <a:cs typeface="Questrial"/>
              <a:sym typeface="Questrial"/>
            </a:endParaRPr>
          </a:p>
        </p:txBody>
      </p:sp>
      <p:sp>
        <p:nvSpPr>
          <p:cNvPr id="200" name="Google Shape;200;p28"/>
          <p:cNvSpPr txBox="1"/>
          <p:nvPr/>
        </p:nvSpPr>
        <p:spPr>
          <a:xfrm>
            <a:off x="309175" y="1503425"/>
            <a:ext cx="2479200" cy="1046700"/>
          </a:xfrm>
          <a:prstGeom prst="rect">
            <a:avLst/>
          </a:prstGeom>
          <a:noFill/>
          <a:ln>
            <a:noFill/>
          </a:ln>
        </p:spPr>
        <p:txBody>
          <a:bodyPr spcFirstLastPara="1" wrap="square" lIns="91425" tIns="91425" rIns="91425" bIns="91425" anchor="t" anchorCtr="0">
            <a:spAutoFit/>
          </a:bodyPr>
          <a:lstStyle/>
          <a:p>
            <a:pPr marL="457200" lvl="0" indent="-317500" algn="ctr" rtl="0">
              <a:spcBef>
                <a:spcPts val="0"/>
              </a:spcBef>
              <a:spcAft>
                <a:spcPts val="0"/>
              </a:spcAft>
              <a:buSzPts val="1400"/>
              <a:buFont typeface="Questrial"/>
              <a:buChar char="★"/>
            </a:pPr>
            <a:r>
              <a:rPr lang="en">
                <a:latin typeface="Questrial"/>
                <a:ea typeface="Questrial"/>
                <a:cs typeface="Questrial"/>
                <a:sym typeface="Questrial"/>
              </a:rPr>
              <a:t>What insights can we gain from analyzing the data in Python &amp; Power Bi</a:t>
            </a:r>
            <a:endParaRPr>
              <a:latin typeface="Questrial"/>
              <a:ea typeface="Questrial"/>
              <a:cs typeface="Questrial"/>
              <a:sym typeface="Questrial"/>
            </a:endParaRPr>
          </a:p>
        </p:txBody>
      </p:sp>
      <p:sp>
        <p:nvSpPr>
          <p:cNvPr id="201" name="Google Shape;201;p28"/>
          <p:cNvSpPr txBox="1"/>
          <p:nvPr/>
        </p:nvSpPr>
        <p:spPr>
          <a:xfrm>
            <a:off x="309175" y="2724075"/>
            <a:ext cx="2259000" cy="831300"/>
          </a:xfrm>
          <a:prstGeom prst="rect">
            <a:avLst/>
          </a:prstGeom>
          <a:noFill/>
          <a:ln>
            <a:noFill/>
          </a:ln>
        </p:spPr>
        <p:txBody>
          <a:bodyPr spcFirstLastPara="1" wrap="square" lIns="91425" tIns="91425" rIns="91425" bIns="91425" anchor="t" anchorCtr="0">
            <a:spAutoFit/>
          </a:bodyPr>
          <a:lstStyle/>
          <a:p>
            <a:pPr marL="457200" lvl="0" indent="-317500" algn="ctr" rtl="0">
              <a:spcBef>
                <a:spcPts val="0"/>
              </a:spcBef>
              <a:spcAft>
                <a:spcPts val="0"/>
              </a:spcAft>
              <a:buSzPts val="1400"/>
              <a:buFont typeface="Questrial"/>
              <a:buChar char="★"/>
            </a:pPr>
            <a:r>
              <a:rPr lang="en">
                <a:latin typeface="Questrial"/>
                <a:ea typeface="Questrial"/>
                <a:cs typeface="Questrial"/>
                <a:sym typeface="Questrial"/>
              </a:rPr>
              <a:t>Developing KPIs to find the Dream Team </a:t>
            </a:r>
            <a:endParaRPr>
              <a:latin typeface="Questrial"/>
              <a:ea typeface="Questrial"/>
              <a:cs typeface="Questrial"/>
              <a:sym typeface="Questrial"/>
            </a:endParaRPr>
          </a:p>
        </p:txBody>
      </p:sp>
      <p:sp>
        <p:nvSpPr>
          <p:cNvPr id="202" name="Google Shape;202;p28"/>
          <p:cNvSpPr txBox="1"/>
          <p:nvPr/>
        </p:nvSpPr>
        <p:spPr>
          <a:xfrm>
            <a:off x="261850" y="3729325"/>
            <a:ext cx="2259000" cy="1046700"/>
          </a:xfrm>
          <a:prstGeom prst="rect">
            <a:avLst/>
          </a:prstGeom>
          <a:noFill/>
          <a:ln>
            <a:noFill/>
          </a:ln>
        </p:spPr>
        <p:txBody>
          <a:bodyPr spcFirstLastPara="1" wrap="square" lIns="91425" tIns="91425" rIns="91425" bIns="91425" anchor="t" anchorCtr="0">
            <a:spAutoFit/>
          </a:bodyPr>
          <a:lstStyle/>
          <a:p>
            <a:pPr marL="457200" lvl="0" indent="-317500" algn="ctr" rtl="0">
              <a:spcBef>
                <a:spcPts val="0"/>
              </a:spcBef>
              <a:spcAft>
                <a:spcPts val="0"/>
              </a:spcAft>
              <a:buSzPts val="1400"/>
              <a:buFont typeface="Questrial"/>
              <a:buChar char="★"/>
            </a:pPr>
            <a:r>
              <a:rPr lang="en">
                <a:latin typeface="Questrial"/>
                <a:ea typeface="Questrial"/>
                <a:cs typeface="Questrial"/>
                <a:sym typeface="Questrial"/>
              </a:rPr>
              <a:t>Who were the top performing players in CPL during the 2019 season</a:t>
            </a:r>
            <a:endParaRPr>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
        <p:cNvGrpSpPr/>
        <p:nvPr/>
      </p:nvGrpSpPr>
      <p:grpSpPr>
        <a:xfrm>
          <a:off x="0" y="0"/>
          <a:ext cx="0" cy="0"/>
          <a:chOff x="0" y="0"/>
          <a:chExt cx="0" cy="0"/>
        </a:xfrm>
      </p:grpSpPr>
      <p:sp>
        <p:nvSpPr>
          <p:cNvPr id="207" name="Google Shape;207;p29"/>
          <p:cNvSpPr txBox="1">
            <a:spLocks noGrp="1"/>
          </p:cNvSpPr>
          <p:nvPr>
            <p:ph type="subTitle" idx="1"/>
          </p:nvPr>
        </p:nvSpPr>
        <p:spPr>
          <a:xfrm>
            <a:off x="5648275" y="1181625"/>
            <a:ext cx="3285900" cy="38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200"/>
          </a:p>
          <a:p>
            <a:pPr marL="0" lvl="0" indent="0" algn="just" rtl="0">
              <a:spcBef>
                <a:spcPts val="0"/>
              </a:spcBef>
              <a:spcAft>
                <a:spcPts val="0"/>
              </a:spcAft>
              <a:buNone/>
            </a:pPr>
            <a:r>
              <a:rPr lang="en" sz="1200"/>
              <a:t>To conduct our analysis, we collected data on all the players who participated in the 2019 CPL season, including their positions, goals scored, assists, chances created and interceptions, and so on. We then used Python to clean, preprocess and analyze the data before loading it into Power BI for visualization .</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a:t>Using Power BI, we created an interactive dashboards that allowed us to explore the data in various ways, such as comparing players' performances across different metrics and visualizing team statistics. These dashboard provided us with valuable insights into which players stood out during the 2019 season and helped us make our Dream Team..</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8" name="Google Shape;208;p29"/>
          <p:cNvSpPr txBox="1">
            <a:spLocks noGrp="1"/>
          </p:cNvSpPr>
          <p:nvPr>
            <p:ph type="ctrTitle"/>
          </p:nvPr>
        </p:nvSpPr>
        <p:spPr>
          <a:xfrm>
            <a:off x="7646275" y="720000"/>
            <a:ext cx="12879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OVERVIEW</a:t>
            </a:r>
            <a:endParaRPr>
              <a:solidFill>
                <a:schemeClr val="accent5"/>
              </a:solidFill>
            </a:endParaRPr>
          </a:p>
        </p:txBody>
      </p:sp>
      <p:pic>
        <p:nvPicPr>
          <p:cNvPr id="209" name="Google Shape;209;p29"/>
          <p:cNvPicPr preferRelativeResize="0"/>
          <p:nvPr/>
        </p:nvPicPr>
        <p:blipFill>
          <a:blip r:embed="rId3">
            <a:alphaModFix/>
          </a:blip>
          <a:stretch>
            <a:fillRect/>
          </a:stretch>
        </p:blipFill>
        <p:spPr>
          <a:xfrm>
            <a:off x="0" y="0"/>
            <a:ext cx="4991099"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0"/>
          <p:cNvSpPr txBox="1">
            <a:spLocks noGrp="1"/>
          </p:cNvSpPr>
          <p:nvPr>
            <p:ph type="subTitle" idx="1"/>
          </p:nvPr>
        </p:nvSpPr>
        <p:spPr>
          <a:xfrm>
            <a:off x="227075" y="996275"/>
            <a:ext cx="3285900" cy="35703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200"/>
              <a:t>Our motivation for conducting this analysis was twofold. First, we wanted to showcase the power of using Python and Power BI together to gain insights into complex datasets. Second, we wanted to provide CPL fans with a deeper understanding of which players and teams had the most impact during the 2019 season.</a:t>
            </a:r>
            <a:endParaRPr sz="1200"/>
          </a:p>
          <a:p>
            <a:pPr marL="0" lvl="0" indent="0" algn="just" rtl="0">
              <a:spcBef>
                <a:spcPts val="0"/>
              </a:spcBef>
              <a:spcAft>
                <a:spcPts val="0"/>
              </a:spcAft>
              <a:buNone/>
            </a:pPr>
            <a:r>
              <a:rPr lang="en" sz="1200"/>
              <a:t>By analyzing the data using Python and Power BI, we were able to identify trends and patterns that would have been difficult to discern otherwise. Our hope is that this analysis will spark further discussion and debate among CPL fans about the best players and teams in the league.</a:t>
            </a:r>
            <a:endParaRPr sz="1200"/>
          </a:p>
          <a:p>
            <a:pPr marL="0" lvl="0" indent="0" algn="just" rtl="0">
              <a:spcBef>
                <a:spcPts val="0"/>
              </a:spcBef>
              <a:spcAft>
                <a:spcPts val="0"/>
              </a:spcAft>
              <a:buNone/>
            </a:pPr>
            <a:endParaRPr sz="1200"/>
          </a:p>
          <a:p>
            <a:pPr marL="0" lvl="0" indent="0" algn="just" rtl="0">
              <a:spcBef>
                <a:spcPts val="0"/>
              </a:spcBef>
              <a:spcAft>
                <a:spcPts val="0"/>
              </a:spcAft>
              <a:buNone/>
            </a:pPr>
            <a:endParaRPr sz="12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5" name="Google Shape;215;p30"/>
          <p:cNvSpPr txBox="1">
            <a:spLocks noGrp="1"/>
          </p:cNvSpPr>
          <p:nvPr>
            <p:ph type="ctrTitle"/>
          </p:nvPr>
        </p:nvSpPr>
        <p:spPr>
          <a:xfrm>
            <a:off x="227075" y="525000"/>
            <a:ext cx="242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MOTIVATION</a:t>
            </a:r>
            <a:endParaRPr>
              <a:solidFill>
                <a:schemeClr val="accent5"/>
              </a:solidFill>
            </a:endParaRPr>
          </a:p>
        </p:txBody>
      </p:sp>
      <p:sp>
        <p:nvSpPr>
          <p:cNvPr id="216" name="Google Shape;216;p30"/>
          <p:cNvSpPr/>
          <p:nvPr/>
        </p:nvSpPr>
        <p:spPr>
          <a:xfrm>
            <a:off x="5313450" y="0"/>
            <a:ext cx="273600" cy="51435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 name="Google Shape;217;p30"/>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sp>
        <p:nvSpPr>
          <p:cNvPr id="222" name="Google Shape;222;p31"/>
          <p:cNvSpPr txBox="1">
            <a:spLocks noGrp="1"/>
          </p:cNvSpPr>
          <p:nvPr>
            <p:ph type="subTitle" idx="1"/>
          </p:nvPr>
        </p:nvSpPr>
        <p:spPr>
          <a:xfrm>
            <a:off x="5648275" y="1110000"/>
            <a:ext cx="3285900" cy="448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200"/>
          </a:p>
          <a:p>
            <a:pPr marL="0" lvl="0" indent="0" algn="just" rtl="0">
              <a:spcBef>
                <a:spcPts val="0"/>
              </a:spcBef>
              <a:spcAft>
                <a:spcPts val="0"/>
              </a:spcAft>
              <a:buNone/>
            </a:pPr>
            <a:r>
              <a:rPr lang="en" sz="1200"/>
              <a:t>To conduct our analysis, we first collected data on all the players who participated in the 2019 CPL season from CPL’s official website. We then used Python to clean and preprocess the data, removing any duplicate or irrelevant entries and built KPIs to find the best player in each position. </a:t>
            </a:r>
            <a:endParaRPr sz="1200"/>
          </a:p>
          <a:p>
            <a:pPr marL="0" lvl="0" indent="0" algn="just" rtl="0">
              <a:spcBef>
                <a:spcPts val="0"/>
              </a:spcBef>
              <a:spcAft>
                <a:spcPts val="0"/>
              </a:spcAft>
              <a:buNone/>
            </a:pPr>
            <a:r>
              <a:rPr lang="en" sz="1200"/>
              <a:t>Then to find the top players in each position we wrote and if function that reads a CSV file containing information about football players, calculates a score for each player based on their KPIs, sorts the players by their scores in descending order, and returns the top players based on the input argument.</a:t>
            </a:r>
            <a:endParaRPr sz="1200"/>
          </a:p>
          <a:p>
            <a:pPr marL="0" lvl="0" indent="0" algn="just" rtl="0">
              <a:spcBef>
                <a:spcPts val="0"/>
              </a:spcBef>
              <a:spcAft>
                <a:spcPts val="0"/>
              </a:spcAft>
              <a:buNone/>
            </a:pPr>
            <a:r>
              <a:rPr lang="en" sz="1200"/>
              <a:t>Then we loaded it into Power BI and created several interactive dashboards that allowed us to visualize and analyze the data in various ways. and to identify trends and patterns that could inform our analysis.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3" name="Google Shape;223;p31"/>
          <p:cNvSpPr txBox="1">
            <a:spLocks noGrp="1"/>
          </p:cNvSpPr>
          <p:nvPr>
            <p:ph type="ctrTitle"/>
          </p:nvPr>
        </p:nvSpPr>
        <p:spPr>
          <a:xfrm>
            <a:off x="7126975" y="720000"/>
            <a:ext cx="18072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 METHODOLOGY</a:t>
            </a:r>
            <a:endParaRPr>
              <a:solidFill>
                <a:schemeClr val="accent5"/>
              </a:solidFill>
            </a:endParaRPr>
          </a:p>
        </p:txBody>
      </p:sp>
      <p:pic>
        <p:nvPicPr>
          <p:cNvPr id="224" name="Google Shape;224;p31"/>
          <p:cNvPicPr preferRelativeResize="0"/>
          <p:nvPr/>
        </p:nvPicPr>
        <p:blipFill>
          <a:blip r:embed="rId3">
            <a:alphaModFix/>
          </a:blip>
          <a:stretch>
            <a:fillRect/>
          </a:stretch>
        </p:blipFill>
        <p:spPr>
          <a:xfrm>
            <a:off x="0" y="0"/>
            <a:ext cx="499109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2"/>
          <p:cNvSpPr txBox="1">
            <a:spLocks noGrp="1"/>
          </p:cNvSpPr>
          <p:nvPr>
            <p:ph type="subTitle" idx="1"/>
          </p:nvPr>
        </p:nvSpPr>
        <p:spPr>
          <a:xfrm>
            <a:off x="227075" y="972925"/>
            <a:ext cx="3285900" cy="4392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200"/>
              <a:t>In conclusion, our analysis of the CPL Dream Team for the 2019 season using Python and Power BI has provided us with valuable insights into which players had the most impact during the season. We identified several standout players who excelled in multiple metrics, such as Tristan Borges of Forge FC, who led the league in goals scored and assists.</a:t>
            </a:r>
            <a:endParaRPr sz="1200"/>
          </a:p>
          <a:p>
            <a:pPr marL="0" lvl="0" indent="0" algn="just" rtl="0">
              <a:spcBef>
                <a:spcPts val="0"/>
              </a:spcBef>
              <a:spcAft>
                <a:spcPts val="0"/>
              </a:spcAft>
              <a:buNone/>
            </a:pPr>
            <a:r>
              <a:rPr lang="en" sz="1200"/>
              <a:t>Our analysis also revealed that some teams performed better than others based on player performance, with Forge FC and Cavalry FC emerging as the top teams overall. Overall, our analysis demonstrates the potential of using Python and Power BI together to gain deeper insights into complex datasets and inform decision-making in sports and other fields.</a:t>
            </a:r>
            <a:endParaRPr sz="1200"/>
          </a:p>
          <a:p>
            <a:pPr marL="0" lvl="0" indent="0" algn="just" rtl="0">
              <a:spcBef>
                <a:spcPts val="0"/>
              </a:spcBef>
              <a:spcAft>
                <a:spcPts val="0"/>
              </a:spcAft>
              <a:buNone/>
            </a:pPr>
            <a:endParaRPr sz="1200"/>
          </a:p>
          <a:p>
            <a:pPr marL="0" lvl="0" indent="0" algn="just" rtl="0">
              <a:spcBef>
                <a:spcPts val="0"/>
              </a:spcBef>
              <a:spcAft>
                <a:spcPts val="0"/>
              </a:spcAft>
              <a:buNone/>
            </a:pPr>
            <a:endParaRPr sz="1200"/>
          </a:p>
          <a:p>
            <a:pPr marL="0" lvl="0" indent="0" algn="just" rtl="0">
              <a:spcBef>
                <a:spcPts val="0"/>
              </a:spcBef>
              <a:spcAft>
                <a:spcPts val="0"/>
              </a:spcAft>
              <a:buNone/>
            </a:pPr>
            <a:endParaRPr sz="1200"/>
          </a:p>
          <a:p>
            <a:pPr marL="0" lvl="0" indent="0" algn="just" rtl="0">
              <a:spcBef>
                <a:spcPts val="0"/>
              </a:spcBef>
              <a:spcAft>
                <a:spcPts val="0"/>
              </a:spcAft>
              <a:buNone/>
            </a:pPr>
            <a:endParaRPr sz="12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0" name="Google Shape;230;p32"/>
          <p:cNvSpPr txBox="1">
            <a:spLocks noGrp="1"/>
          </p:cNvSpPr>
          <p:nvPr>
            <p:ph type="ctrTitle"/>
          </p:nvPr>
        </p:nvSpPr>
        <p:spPr>
          <a:xfrm>
            <a:off x="227075" y="525000"/>
            <a:ext cx="242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CONCLUSION</a:t>
            </a:r>
            <a:endParaRPr>
              <a:solidFill>
                <a:schemeClr val="accent5"/>
              </a:solidFill>
            </a:endParaRPr>
          </a:p>
        </p:txBody>
      </p:sp>
      <p:sp>
        <p:nvSpPr>
          <p:cNvPr id="231" name="Google Shape;231;p32"/>
          <p:cNvSpPr/>
          <p:nvPr/>
        </p:nvSpPr>
        <p:spPr>
          <a:xfrm>
            <a:off x="5313450" y="0"/>
            <a:ext cx="273600" cy="51435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32"/>
          <p:cNvPicPr preferRelativeResize="0"/>
          <p:nvPr/>
        </p:nvPicPr>
        <p:blipFill>
          <a:blip r:embed="rId3">
            <a:alphaModFix/>
          </a:blip>
          <a:stretch>
            <a:fillRect/>
          </a:stretch>
        </p:blipFill>
        <p:spPr>
          <a:xfrm>
            <a:off x="4645375" y="0"/>
            <a:ext cx="4498624"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3"/>
          <p:cNvSpPr txBox="1">
            <a:spLocks noGrp="1"/>
          </p:cNvSpPr>
          <p:nvPr>
            <p:ph type="ctrTitle"/>
          </p:nvPr>
        </p:nvSpPr>
        <p:spPr>
          <a:xfrm>
            <a:off x="285000" y="260425"/>
            <a:ext cx="19740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DASHBOARD</a:t>
            </a:r>
            <a:endParaRPr>
              <a:solidFill>
                <a:schemeClr val="accent5"/>
              </a:solidFill>
            </a:endParaRPr>
          </a:p>
        </p:txBody>
      </p:sp>
      <p:pic>
        <p:nvPicPr>
          <p:cNvPr id="238" name="Google Shape;238;p33"/>
          <p:cNvPicPr preferRelativeResize="0"/>
          <p:nvPr/>
        </p:nvPicPr>
        <p:blipFill>
          <a:blip r:embed="rId3">
            <a:alphaModFix/>
          </a:blip>
          <a:stretch>
            <a:fillRect/>
          </a:stretch>
        </p:blipFill>
        <p:spPr>
          <a:xfrm>
            <a:off x="2930875" y="778175"/>
            <a:ext cx="5989149" cy="3415400"/>
          </a:xfrm>
          <a:prstGeom prst="rect">
            <a:avLst/>
          </a:prstGeom>
          <a:noFill/>
          <a:ln>
            <a:noFill/>
          </a:ln>
        </p:spPr>
      </p:pic>
    </p:spTree>
  </p:cSld>
  <p:clrMapOvr>
    <a:masterClrMapping/>
  </p:clrMapOvr>
</p:sld>
</file>

<file path=ppt/theme/theme1.xml><?xml version="1.0" encoding="utf-8"?>
<a:theme xmlns:a="http://schemas.openxmlformats.org/drawingml/2006/main" name="Soccer Club Branding by Slidesgo">
  <a:themeElements>
    <a:clrScheme name="Simple Light">
      <a:dk1>
        <a:srgbClr val="000000"/>
      </a:dk1>
      <a:lt1>
        <a:srgbClr val="FFFFFF"/>
      </a:lt1>
      <a:dk2>
        <a:srgbClr val="595959"/>
      </a:dk2>
      <a:lt2>
        <a:srgbClr val="EEEEEE"/>
      </a:lt2>
      <a:accent1>
        <a:srgbClr val="DC5641"/>
      </a:accent1>
      <a:accent2>
        <a:srgbClr val="005375"/>
      </a:accent2>
      <a:accent3>
        <a:srgbClr val="00344A"/>
      </a:accent3>
      <a:accent4>
        <a:srgbClr val="9E3D2E"/>
      </a:accent4>
      <a:accent5>
        <a:srgbClr val="0074A3"/>
      </a:accent5>
      <a:accent6>
        <a:srgbClr val="0635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696</Words>
  <Application>Microsoft Office PowerPoint</Application>
  <PresentationFormat>On-screen Show (16:9)</PresentationFormat>
  <Paragraphs>55</Paragraphs>
  <Slides>10</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Questrial</vt:lpstr>
      <vt:lpstr>Arial</vt:lpstr>
      <vt:lpstr>Squada One</vt:lpstr>
      <vt:lpstr>Soccer Club Branding by Slidesgo</vt:lpstr>
      <vt:lpstr>The Ultimate Dream Team</vt:lpstr>
      <vt:lpstr>TABLE OF CONTENTS</vt:lpstr>
      <vt:lpstr>BACKGROUND</vt:lpstr>
      <vt:lpstr>RESEARCH QUESTIONS</vt:lpstr>
      <vt:lpstr>OVERVIEW</vt:lpstr>
      <vt:lpstr>MOTIVATION</vt:lpstr>
      <vt:lpstr> METHODOLOGY</vt:lpstr>
      <vt:lpstr>CONCLUSION</vt:lpstr>
      <vt:lpstr>DASHBOARD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Ultimate Dream Team</dc:title>
  <cp:lastModifiedBy>Ansar</cp:lastModifiedBy>
  <cp:revision>4</cp:revision>
  <dcterms:modified xsi:type="dcterms:W3CDTF">2023-03-30T19:17:32Z</dcterms:modified>
</cp:coreProperties>
</file>